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56500" cy="10706100"/>
  <p:notesSz cx="7556500" cy="107061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3517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8891"/>
            <a:ext cx="6423025" cy="2248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95416"/>
            <a:ext cx="5289549" cy="26765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7825" y="2462403"/>
            <a:ext cx="3287077" cy="70660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1597" y="2462403"/>
            <a:ext cx="3287077" cy="70660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7556500" cy="10696575"/>
          </a:xfrm>
          <a:custGeom>
            <a:avLst/>
            <a:gdLst/>
            <a:ahLst/>
            <a:cxnLst/>
            <a:rect l="l" t="t" r="r" b="b"/>
            <a:pathLst>
              <a:path w="7556500" h="10696575">
                <a:moveTo>
                  <a:pt x="0" y="10696575"/>
                </a:moveTo>
                <a:lnTo>
                  <a:pt x="7555992" y="10696575"/>
                </a:lnTo>
                <a:lnTo>
                  <a:pt x="7555992" y="0"/>
                </a:lnTo>
                <a:lnTo>
                  <a:pt x="0" y="0"/>
                </a:lnTo>
                <a:lnTo>
                  <a:pt x="0" y="10696575"/>
                </a:lnTo>
              </a:path>
            </a:pathLst>
          </a:custGeom>
          <a:solidFill>
            <a:srgbClr val="FFEE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67005" y="109880"/>
            <a:ext cx="7323460" cy="694053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047750" y="3603620"/>
            <a:ext cx="2736213" cy="336551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3124200" y="7162796"/>
            <a:ext cx="4367783" cy="344119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25" y="428243"/>
            <a:ext cx="6800849" cy="17129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62403"/>
            <a:ext cx="6800849" cy="70660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9210" y="9956673"/>
            <a:ext cx="2418079" cy="5353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825" y="9956673"/>
            <a:ext cx="1737995" cy="5353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0680" y="9956673"/>
            <a:ext cx="1737995" cy="5353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5731" y="1232243"/>
            <a:ext cx="5236845" cy="91547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44195">
              <a:lnSpc>
                <a:spcPct val="100000"/>
              </a:lnSpc>
            </a:pPr>
            <a:r>
              <a:rPr sz="16650" spc="-2185" dirty="0">
                <a:solidFill>
                  <a:srgbClr val="52321B"/>
                </a:solidFill>
                <a:latin typeface="Cambria"/>
                <a:cs typeface="Cambria"/>
              </a:rPr>
              <a:t>OC</a:t>
            </a:r>
            <a:endParaRPr sz="16650">
              <a:latin typeface="Cambria"/>
              <a:cs typeface="Cambria"/>
            </a:endParaRPr>
          </a:p>
          <a:p>
            <a:pPr marL="3158490">
              <a:lnSpc>
                <a:spcPct val="100000"/>
              </a:lnSpc>
              <a:spcBef>
                <a:spcPts val="6995"/>
              </a:spcBef>
            </a:pPr>
            <a:r>
              <a:rPr sz="16650" spc="-2205" dirty="0">
                <a:solidFill>
                  <a:srgbClr val="52321B"/>
                </a:solidFill>
                <a:latin typeface="Cambria"/>
                <a:cs typeface="Cambria"/>
              </a:rPr>
              <a:t>TU</a:t>
            </a:r>
            <a:endParaRPr sz="16650">
              <a:latin typeface="Cambria"/>
              <a:cs typeface="Cambria"/>
            </a:endParaRPr>
          </a:p>
          <a:p>
            <a:pPr marL="12700">
              <a:lnSpc>
                <a:spcPts val="18120"/>
              </a:lnSpc>
              <a:spcBef>
                <a:spcPts val="10050"/>
              </a:spcBef>
            </a:pPr>
            <a:r>
              <a:rPr sz="15150" spc="-1040" dirty="0">
                <a:solidFill>
                  <a:srgbClr val="52321B"/>
                </a:solidFill>
                <a:latin typeface="Cambria"/>
                <a:cs typeface="Cambria"/>
              </a:rPr>
              <a:t>B</a:t>
            </a:r>
            <a:r>
              <a:rPr sz="15150" spc="-1035" dirty="0">
                <a:solidFill>
                  <a:srgbClr val="52321B"/>
                </a:solidFill>
                <a:latin typeface="Cambria"/>
                <a:cs typeface="Cambria"/>
              </a:rPr>
              <a:t>R</a:t>
            </a:r>
            <a:r>
              <a:rPr sz="15150" dirty="0">
                <a:solidFill>
                  <a:srgbClr val="52321B"/>
                </a:solidFill>
                <a:latin typeface="Cambria"/>
                <a:cs typeface="Cambria"/>
              </a:rPr>
              <a:t>E</a:t>
            </a:r>
            <a:endParaRPr sz="1515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</Words>
  <Application>Microsoft Office PowerPoint</Application>
  <PresentationFormat>Benutzerdefiniert</PresentationFormat>
  <Paragraphs>3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Theme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Online2PDF.com</cp:lastModifiedBy>
  <cp:revision>1</cp:revision>
  <dcterms:created xsi:type="dcterms:W3CDTF">2022-09-14T07:34:28Z</dcterms:created>
  <dcterms:modified xsi:type="dcterms:W3CDTF">2022-09-14T05:34:31Z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2022-09-14T00:00:00Z</vt:filetime>
  </property>
  <property fmtid="{D5CDD505-2E9C-101B-9397-08002B2CF9AE}" pid="3" name="LastSaved">
    <vt:filetime>2022-09-14T00:00:00Z</vt:filetime>
  </property>
</Properties>
</file>