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C912AA-9222-499F-98FD-C6B62B7A5E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DDE038-4EAC-4FE2-AB51-CB86F0B7C1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F1CD47-1E36-4EE1-9DC7-FB04C6E86A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BD2C83-6302-4344-94E2-1E090BEF4DE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6145A3-05D3-49AE-97D6-323FAE3429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FF3E00-E41B-4C06-8CF5-DF35FF8EDE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962DCC-62AB-4004-9510-F9667CC999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40B97D-4A9D-4360-9009-1E327E2D2C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36880" y="4661280"/>
            <a:ext cx="5282280" cy="622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B62C1E-EC77-440F-A6C8-900B92017F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36F18D-421E-4B28-B1F7-EC6AC3C574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54C2CD-631D-4437-BD9B-0B3B480C96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3F3674-96C7-46A4-B395-0E605D4A04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688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850040" y="4636080"/>
            <a:ext cx="3849480" cy="360"/>
          </a:xfrm>
          <a:custGeom>
            <a:avLst/>
            <a:gdLst/>
            <a:ahLst/>
            <a:rect l="l" t="t" r="r" b="b"/>
            <a:pathLst>
              <a:path w="3850004" h="0">
                <a:moveTo>
                  <a:pt x="0" y="0"/>
                </a:moveTo>
                <a:lnTo>
                  <a:pt x="3850004" y="0"/>
                </a:lnTo>
              </a:path>
            </a:pathLst>
          </a:custGeom>
          <a:noFill/>
          <a:ln w="36576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8228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650" spc="-1" strike="noStrike">
                <a:latin typeface="Calibri"/>
              </a:rPr>
              <a:t>Click to edit the title text format</a:t>
            </a:r>
            <a:endParaRPr b="0" lang="en-US" sz="86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F9B6F05-352D-4F66-AAEA-2B7E2D81359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36880" y="4661280"/>
            <a:ext cx="5236560" cy="26485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650" spc="457" strike="noStrike">
                <a:solidFill>
                  <a:srgbClr val="000000"/>
                </a:solidFill>
                <a:latin typeface="Tahoma"/>
              </a:rPr>
              <a:t>OCTUBRE</a:t>
            </a:r>
            <a:endParaRPr b="0" lang="en-US" sz="865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003400" y="5817240"/>
            <a:ext cx="3680280" cy="78840"/>
          </a:xfrm>
          <a:custGeom>
            <a:avLst/>
            <a:gdLst/>
            <a:ahLst/>
            <a:rect l="l" t="t" r="r" b="b"/>
            <a:pathLst>
              <a:path w="3680460" h="79375">
                <a:moveTo>
                  <a:pt x="3680205" y="0"/>
                </a:moveTo>
                <a:lnTo>
                  <a:pt x="0" y="0"/>
                </a:lnTo>
                <a:lnTo>
                  <a:pt x="0" y="79248"/>
                </a:lnTo>
                <a:lnTo>
                  <a:pt x="3680205" y="79248"/>
                </a:lnTo>
                <a:lnTo>
                  <a:pt x="3680205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2022-07-29T03:41:05Z</dcterms:created>
  <dc:creator/>
  <dc:description/>
  <dc:language>en-US</dc:language>
  <cp:lastModifiedBy/>
  <dcterms:modified xsi:type="dcterms:W3CDTF">2022-07-29T03:41:05Z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