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15.png" ContentType="image/png"/>
  <Override PartName="/ppt/media/image14.png" ContentType="image/png"/>
  <Override PartName="/ppt/media/image5.png" ContentType="image/png"/>
  <Override PartName="/ppt/media/image10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11.png" ContentType="image/png"/>
  <Override PartName="/ppt/media/image1.jpeg" ContentType="image/jpeg"/>
  <Override PartName="/ppt/media/image7.png" ContentType="image/png"/>
  <Override PartName="/ppt/media/image12.png" ContentType="image/png"/>
  <Override PartName="/ppt/media/image8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D81EF7-08F0-4E49-BCFD-11724D166F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B96396-0E14-4A83-8564-1DA5C92C9F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239427-7A88-479A-9A3D-498AE56275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AC2560-D567-4DED-9CDE-629DC3F5CAB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1F538A-1ECE-47CF-88DF-B48BCE336B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E2430D-5F22-4DBA-8C14-6713DB52377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DED3B5-6127-4F64-982C-D589151225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974B1D-0D78-421F-AF9A-BCEDBE752C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2310840" y="4136760"/>
            <a:ext cx="2934720" cy="1007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91FEF8-31D6-4ABC-BC15-051AD397BA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068521-9194-4524-9B54-59F35E6B59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5E4A6E-729D-40C0-A2E2-7422C7E351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4BB7E2-296B-4BAD-8199-3FB75A8101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slideLayout" Target="../slideLayouts/slideLayout1.xml"/><Relationship Id="rId18" Type="http://schemas.openxmlformats.org/officeDocument/2006/relationships/slideLayout" Target="../slideLayouts/slideLayout2.xml"/><Relationship Id="rId19" Type="http://schemas.openxmlformats.org/officeDocument/2006/relationships/slideLayout" Target="../slideLayouts/slideLayout3.xml"/><Relationship Id="rId20" Type="http://schemas.openxmlformats.org/officeDocument/2006/relationships/slideLayout" Target="../slideLayouts/slideLayout4.xml"/><Relationship Id="rId21" Type="http://schemas.openxmlformats.org/officeDocument/2006/relationships/slideLayout" Target="../slideLayouts/slideLayout5.xml"/><Relationship Id="rId22" Type="http://schemas.openxmlformats.org/officeDocument/2006/relationships/slideLayout" Target="../slideLayouts/slideLayout6.xml"/><Relationship Id="rId23" Type="http://schemas.openxmlformats.org/officeDocument/2006/relationships/slideLayout" Target="../slideLayouts/slideLayout7.xml"/><Relationship Id="rId24" Type="http://schemas.openxmlformats.org/officeDocument/2006/relationships/slideLayout" Target="../slideLayouts/slideLayout8.xml"/><Relationship Id="rId25" Type="http://schemas.openxmlformats.org/officeDocument/2006/relationships/slideLayout" Target="../slideLayouts/slideLayout9.xml"/><Relationship Id="rId26" Type="http://schemas.openxmlformats.org/officeDocument/2006/relationships/slideLayout" Target="../slideLayouts/slideLayout10.xml"/><Relationship Id="rId27" Type="http://schemas.openxmlformats.org/officeDocument/2006/relationships/slideLayout" Target="../slideLayouts/slideLayout11.xml"/><Relationship Id="rId2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829520" y="3705120"/>
            <a:ext cx="799920" cy="7610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4970880" y="3809880"/>
            <a:ext cx="857520" cy="8416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3316680" y="3095640"/>
            <a:ext cx="921600" cy="81036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5267880" y="6408360"/>
            <a:ext cx="525960" cy="788400"/>
          </a:xfrm>
          <a:custGeom>
            <a:avLst/>
            <a:gdLst/>
            <a:ahLst/>
            <a:rect l="l" t="t" r="r" b="b"/>
            <a:pathLst>
              <a:path w="526414" h="788670">
                <a:moveTo>
                  <a:pt x="358775" y="443229"/>
                </a:moveTo>
                <a:lnTo>
                  <a:pt x="357504" y="443229"/>
                </a:lnTo>
                <a:lnTo>
                  <a:pt x="354964" y="444500"/>
                </a:lnTo>
                <a:lnTo>
                  <a:pt x="353694" y="445769"/>
                </a:lnTo>
                <a:lnTo>
                  <a:pt x="354329" y="447675"/>
                </a:lnTo>
                <a:lnTo>
                  <a:pt x="362585" y="491489"/>
                </a:lnTo>
                <a:lnTo>
                  <a:pt x="359410" y="535304"/>
                </a:lnTo>
                <a:lnTo>
                  <a:pt x="349885" y="579119"/>
                </a:lnTo>
                <a:lnTo>
                  <a:pt x="339089" y="622300"/>
                </a:lnTo>
                <a:lnTo>
                  <a:pt x="331469" y="666114"/>
                </a:lnTo>
                <a:lnTo>
                  <a:pt x="331469" y="709294"/>
                </a:lnTo>
                <a:lnTo>
                  <a:pt x="344169" y="752475"/>
                </a:lnTo>
                <a:lnTo>
                  <a:pt x="350519" y="764539"/>
                </a:lnTo>
                <a:lnTo>
                  <a:pt x="360044" y="777875"/>
                </a:lnTo>
                <a:lnTo>
                  <a:pt x="371475" y="787400"/>
                </a:lnTo>
                <a:lnTo>
                  <a:pt x="384810" y="788669"/>
                </a:lnTo>
                <a:lnTo>
                  <a:pt x="390525" y="785494"/>
                </a:lnTo>
                <a:lnTo>
                  <a:pt x="415289" y="755014"/>
                </a:lnTo>
                <a:lnTo>
                  <a:pt x="436879" y="703579"/>
                </a:lnTo>
                <a:lnTo>
                  <a:pt x="443229" y="666750"/>
                </a:lnTo>
                <a:lnTo>
                  <a:pt x="443229" y="629919"/>
                </a:lnTo>
                <a:lnTo>
                  <a:pt x="424179" y="553719"/>
                </a:lnTo>
                <a:lnTo>
                  <a:pt x="406400" y="515619"/>
                </a:lnTo>
                <a:lnTo>
                  <a:pt x="384175" y="479425"/>
                </a:lnTo>
                <a:lnTo>
                  <a:pt x="360044" y="445135"/>
                </a:lnTo>
                <a:lnTo>
                  <a:pt x="358775" y="443229"/>
                </a:lnTo>
                <a:close/>
                <a:moveTo>
                  <a:pt x="300354" y="314325"/>
                </a:moveTo>
                <a:lnTo>
                  <a:pt x="297179" y="314960"/>
                </a:lnTo>
                <a:lnTo>
                  <a:pt x="297179" y="317500"/>
                </a:lnTo>
                <a:lnTo>
                  <a:pt x="281939" y="361950"/>
                </a:lnTo>
                <a:lnTo>
                  <a:pt x="255904" y="400685"/>
                </a:lnTo>
                <a:lnTo>
                  <a:pt x="224154" y="436879"/>
                </a:lnTo>
                <a:lnTo>
                  <a:pt x="194944" y="473710"/>
                </a:lnTo>
                <a:lnTo>
                  <a:pt x="173354" y="513714"/>
                </a:lnTo>
                <a:lnTo>
                  <a:pt x="166369" y="560704"/>
                </a:lnTo>
                <a:lnTo>
                  <a:pt x="167004" y="571500"/>
                </a:lnTo>
                <a:lnTo>
                  <a:pt x="170179" y="583564"/>
                </a:lnTo>
                <a:lnTo>
                  <a:pt x="175894" y="593725"/>
                </a:lnTo>
                <a:lnTo>
                  <a:pt x="186054" y="598169"/>
                </a:lnTo>
                <a:lnTo>
                  <a:pt x="193675" y="598804"/>
                </a:lnTo>
                <a:lnTo>
                  <a:pt x="201929" y="594994"/>
                </a:lnTo>
                <a:lnTo>
                  <a:pt x="235585" y="575310"/>
                </a:lnTo>
                <a:lnTo>
                  <a:pt x="277494" y="528954"/>
                </a:lnTo>
                <a:lnTo>
                  <a:pt x="303529" y="471804"/>
                </a:lnTo>
                <a:lnTo>
                  <a:pt x="310514" y="433704"/>
                </a:lnTo>
                <a:lnTo>
                  <a:pt x="311785" y="394969"/>
                </a:lnTo>
                <a:lnTo>
                  <a:pt x="309244" y="356235"/>
                </a:lnTo>
                <a:lnTo>
                  <a:pt x="303529" y="318135"/>
                </a:lnTo>
                <a:lnTo>
                  <a:pt x="303529" y="316864"/>
                </a:lnTo>
                <a:lnTo>
                  <a:pt x="302894" y="315594"/>
                </a:lnTo>
                <a:lnTo>
                  <a:pt x="302260" y="315594"/>
                </a:lnTo>
                <a:lnTo>
                  <a:pt x="300354" y="314325"/>
                </a:lnTo>
                <a:close/>
                <a:moveTo>
                  <a:pt x="275589" y="269875"/>
                </a:moveTo>
                <a:lnTo>
                  <a:pt x="273685" y="269875"/>
                </a:lnTo>
                <a:lnTo>
                  <a:pt x="273050" y="270510"/>
                </a:lnTo>
                <a:lnTo>
                  <a:pt x="273050" y="271144"/>
                </a:lnTo>
                <a:lnTo>
                  <a:pt x="271779" y="272414"/>
                </a:lnTo>
                <a:lnTo>
                  <a:pt x="271779" y="275589"/>
                </a:lnTo>
                <a:lnTo>
                  <a:pt x="274319" y="276225"/>
                </a:lnTo>
                <a:lnTo>
                  <a:pt x="314325" y="300354"/>
                </a:lnTo>
                <a:lnTo>
                  <a:pt x="346710" y="334644"/>
                </a:lnTo>
                <a:lnTo>
                  <a:pt x="375919" y="373379"/>
                </a:lnTo>
                <a:lnTo>
                  <a:pt x="405764" y="410210"/>
                </a:lnTo>
                <a:lnTo>
                  <a:pt x="440689" y="440689"/>
                </a:lnTo>
                <a:lnTo>
                  <a:pt x="484504" y="457835"/>
                </a:lnTo>
                <a:lnTo>
                  <a:pt x="495935" y="459104"/>
                </a:lnTo>
                <a:lnTo>
                  <a:pt x="509269" y="459104"/>
                </a:lnTo>
                <a:lnTo>
                  <a:pt x="520064" y="454660"/>
                </a:lnTo>
                <a:lnTo>
                  <a:pt x="526414" y="445135"/>
                </a:lnTo>
                <a:lnTo>
                  <a:pt x="526414" y="431800"/>
                </a:lnTo>
                <a:lnTo>
                  <a:pt x="513079" y="392429"/>
                </a:lnTo>
                <a:lnTo>
                  <a:pt x="477519" y="342264"/>
                </a:lnTo>
                <a:lnTo>
                  <a:pt x="427989" y="305435"/>
                </a:lnTo>
                <a:lnTo>
                  <a:pt x="391794" y="289560"/>
                </a:lnTo>
                <a:lnTo>
                  <a:pt x="353694" y="279400"/>
                </a:lnTo>
                <a:lnTo>
                  <a:pt x="314960" y="273050"/>
                </a:lnTo>
                <a:lnTo>
                  <a:pt x="275589" y="269875"/>
                </a:lnTo>
                <a:close/>
                <a:moveTo>
                  <a:pt x="139700" y="118744"/>
                </a:moveTo>
                <a:lnTo>
                  <a:pt x="135889" y="118744"/>
                </a:lnTo>
                <a:lnTo>
                  <a:pt x="135889" y="119379"/>
                </a:lnTo>
                <a:lnTo>
                  <a:pt x="134619" y="120014"/>
                </a:lnTo>
                <a:lnTo>
                  <a:pt x="133985" y="121285"/>
                </a:lnTo>
                <a:lnTo>
                  <a:pt x="133995" y="123189"/>
                </a:lnTo>
                <a:lnTo>
                  <a:pt x="134619" y="162560"/>
                </a:lnTo>
                <a:lnTo>
                  <a:pt x="123825" y="201294"/>
                </a:lnTo>
                <a:lnTo>
                  <a:pt x="108585" y="240029"/>
                </a:lnTo>
                <a:lnTo>
                  <a:pt x="94614" y="278129"/>
                </a:lnTo>
                <a:lnTo>
                  <a:pt x="88473" y="315594"/>
                </a:lnTo>
                <a:lnTo>
                  <a:pt x="88367" y="318135"/>
                </a:lnTo>
                <a:lnTo>
                  <a:pt x="94614" y="356869"/>
                </a:lnTo>
                <a:lnTo>
                  <a:pt x="97789" y="365760"/>
                </a:lnTo>
                <a:lnTo>
                  <a:pt x="103504" y="375919"/>
                </a:lnTo>
                <a:lnTo>
                  <a:pt x="111125" y="383539"/>
                </a:lnTo>
                <a:lnTo>
                  <a:pt x="120650" y="386079"/>
                </a:lnTo>
                <a:lnTo>
                  <a:pt x="131444" y="381635"/>
                </a:lnTo>
                <a:lnTo>
                  <a:pt x="156844" y="353060"/>
                </a:lnTo>
                <a:lnTo>
                  <a:pt x="179069" y="299719"/>
                </a:lnTo>
                <a:lnTo>
                  <a:pt x="183514" y="271144"/>
                </a:lnTo>
                <a:lnTo>
                  <a:pt x="183514" y="269875"/>
                </a:lnTo>
                <a:lnTo>
                  <a:pt x="182879" y="243204"/>
                </a:lnTo>
                <a:lnTo>
                  <a:pt x="182879" y="241300"/>
                </a:lnTo>
                <a:lnTo>
                  <a:pt x="177800" y="210185"/>
                </a:lnTo>
                <a:lnTo>
                  <a:pt x="167639" y="179069"/>
                </a:lnTo>
                <a:lnTo>
                  <a:pt x="154939" y="149225"/>
                </a:lnTo>
                <a:lnTo>
                  <a:pt x="140335" y="120650"/>
                </a:lnTo>
                <a:lnTo>
                  <a:pt x="139700" y="118744"/>
                </a:lnTo>
                <a:close/>
                <a:moveTo>
                  <a:pt x="19685" y="41910"/>
                </a:moveTo>
                <a:lnTo>
                  <a:pt x="18414" y="41910"/>
                </a:lnTo>
                <a:lnTo>
                  <a:pt x="17144" y="43179"/>
                </a:lnTo>
                <a:lnTo>
                  <a:pt x="15875" y="43179"/>
                </a:lnTo>
                <a:lnTo>
                  <a:pt x="14604" y="44450"/>
                </a:lnTo>
                <a:lnTo>
                  <a:pt x="15239" y="46354"/>
                </a:lnTo>
                <a:lnTo>
                  <a:pt x="18414" y="93979"/>
                </a:lnTo>
                <a:lnTo>
                  <a:pt x="7619" y="142239"/>
                </a:lnTo>
                <a:lnTo>
                  <a:pt x="0" y="190500"/>
                </a:lnTo>
                <a:lnTo>
                  <a:pt x="12064" y="236854"/>
                </a:lnTo>
                <a:lnTo>
                  <a:pt x="15875" y="243204"/>
                </a:lnTo>
                <a:lnTo>
                  <a:pt x="20954" y="248919"/>
                </a:lnTo>
                <a:lnTo>
                  <a:pt x="27304" y="253364"/>
                </a:lnTo>
                <a:lnTo>
                  <a:pt x="34925" y="254000"/>
                </a:lnTo>
                <a:lnTo>
                  <a:pt x="42544" y="249554"/>
                </a:lnTo>
                <a:lnTo>
                  <a:pt x="67310" y="203200"/>
                </a:lnTo>
                <a:lnTo>
                  <a:pt x="71754" y="158114"/>
                </a:lnTo>
                <a:lnTo>
                  <a:pt x="68579" y="136525"/>
                </a:lnTo>
                <a:lnTo>
                  <a:pt x="60960" y="111125"/>
                </a:lnTo>
                <a:lnTo>
                  <a:pt x="49529" y="87629"/>
                </a:lnTo>
                <a:lnTo>
                  <a:pt x="36194" y="64769"/>
                </a:lnTo>
                <a:lnTo>
                  <a:pt x="20954" y="43814"/>
                </a:lnTo>
                <a:lnTo>
                  <a:pt x="19685" y="41910"/>
                </a:lnTo>
                <a:close/>
                <a:moveTo>
                  <a:pt x="302260" y="113029"/>
                </a:moveTo>
                <a:lnTo>
                  <a:pt x="236854" y="121285"/>
                </a:lnTo>
                <a:lnTo>
                  <a:pt x="174625" y="142875"/>
                </a:lnTo>
                <a:lnTo>
                  <a:pt x="172719" y="144144"/>
                </a:lnTo>
                <a:lnTo>
                  <a:pt x="172719" y="144779"/>
                </a:lnTo>
                <a:lnTo>
                  <a:pt x="171450" y="146685"/>
                </a:lnTo>
                <a:lnTo>
                  <a:pt x="173354" y="149860"/>
                </a:lnTo>
                <a:lnTo>
                  <a:pt x="176529" y="149860"/>
                </a:lnTo>
                <a:lnTo>
                  <a:pt x="216535" y="153035"/>
                </a:lnTo>
                <a:lnTo>
                  <a:pt x="254000" y="167639"/>
                </a:lnTo>
                <a:lnTo>
                  <a:pt x="290829" y="186054"/>
                </a:lnTo>
                <a:lnTo>
                  <a:pt x="327660" y="203835"/>
                </a:lnTo>
                <a:lnTo>
                  <a:pt x="365760" y="214629"/>
                </a:lnTo>
                <a:lnTo>
                  <a:pt x="406400" y="212089"/>
                </a:lnTo>
                <a:lnTo>
                  <a:pt x="415925" y="209550"/>
                </a:lnTo>
                <a:lnTo>
                  <a:pt x="426719" y="205104"/>
                </a:lnTo>
                <a:lnTo>
                  <a:pt x="434975" y="198119"/>
                </a:lnTo>
                <a:lnTo>
                  <a:pt x="438150" y="188594"/>
                </a:lnTo>
                <a:lnTo>
                  <a:pt x="434339" y="177800"/>
                </a:lnTo>
                <a:lnTo>
                  <a:pt x="426719" y="167639"/>
                </a:lnTo>
                <a:lnTo>
                  <a:pt x="417829" y="158750"/>
                </a:lnTo>
                <a:lnTo>
                  <a:pt x="408939" y="151129"/>
                </a:lnTo>
                <a:lnTo>
                  <a:pt x="407035" y="149860"/>
                </a:lnTo>
                <a:lnTo>
                  <a:pt x="385444" y="134619"/>
                </a:lnTo>
                <a:lnTo>
                  <a:pt x="358775" y="123189"/>
                </a:lnTo>
                <a:lnTo>
                  <a:pt x="330835" y="115569"/>
                </a:lnTo>
                <a:lnTo>
                  <a:pt x="302260" y="113029"/>
                </a:lnTo>
                <a:close/>
                <a:moveTo>
                  <a:pt x="194310" y="0"/>
                </a:moveTo>
                <a:lnTo>
                  <a:pt x="151129" y="7619"/>
                </a:lnTo>
                <a:lnTo>
                  <a:pt x="104139" y="32385"/>
                </a:lnTo>
                <a:lnTo>
                  <a:pt x="64135" y="66675"/>
                </a:lnTo>
                <a:lnTo>
                  <a:pt x="62229" y="67944"/>
                </a:lnTo>
                <a:lnTo>
                  <a:pt x="62229" y="69850"/>
                </a:lnTo>
                <a:lnTo>
                  <a:pt x="64135" y="71754"/>
                </a:lnTo>
                <a:lnTo>
                  <a:pt x="64769" y="71754"/>
                </a:lnTo>
                <a:lnTo>
                  <a:pt x="65404" y="72389"/>
                </a:lnTo>
                <a:lnTo>
                  <a:pt x="66675" y="72389"/>
                </a:lnTo>
                <a:lnTo>
                  <a:pt x="67944" y="71754"/>
                </a:lnTo>
                <a:lnTo>
                  <a:pt x="114935" y="62864"/>
                </a:lnTo>
                <a:lnTo>
                  <a:pt x="228600" y="62864"/>
                </a:lnTo>
                <a:lnTo>
                  <a:pt x="257175" y="51435"/>
                </a:lnTo>
                <a:lnTo>
                  <a:pt x="262889" y="46989"/>
                </a:lnTo>
                <a:lnTo>
                  <a:pt x="267969" y="40639"/>
                </a:lnTo>
                <a:lnTo>
                  <a:pt x="271779" y="33654"/>
                </a:lnTo>
                <a:lnTo>
                  <a:pt x="270510" y="26669"/>
                </a:lnTo>
                <a:lnTo>
                  <a:pt x="238125" y="6350"/>
                </a:lnTo>
                <a:lnTo>
                  <a:pt x="216535" y="1269"/>
                </a:lnTo>
                <a:lnTo>
                  <a:pt x="194310" y="0"/>
                </a:lnTo>
                <a:close/>
                <a:moveTo>
                  <a:pt x="228600" y="62864"/>
                </a:moveTo>
                <a:lnTo>
                  <a:pt x="114935" y="62864"/>
                </a:lnTo>
                <a:lnTo>
                  <a:pt x="163829" y="67310"/>
                </a:lnTo>
                <a:lnTo>
                  <a:pt x="212725" y="69214"/>
                </a:lnTo>
                <a:lnTo>
                  <a:pt x="228600" y="62864"/>
                </a:lnTo>
                <a:close/>
              </a:path>
            </a:pathLst>
          </a:custGeom>
          <a:solidFill>
            <a:srgbClr val="d0852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5205600" y="6408360"/>
            <a:ext cx="477000" cy="597960"/>
          </a:xfrm>
          <a:custGeom>
            <a:avLst/>
            <a:gdLst/>
            <a:ahLst/>
            <a:rect l="l" t="t" r="r" b="b"/>
            <a:pathLst>
              <a:path w="477520" h="598170">
                <a:moveTo>
                  <a:pt x="384810" y="342264"/>
                </a:moveTo>
                <a:lnTo>
                  <a:pt x="371475" y="342264"/>
                </a:lnTo>
                <a:lnTo>
                  <a:pt x="382905" y="365760"/>
                </a:lnTo>
                <a:lnTo>
                  <a:pt x="393700" y="389254"/>
                </a:lnTo>
                <a:lnTo>
                  <a:pt x="412750" y="437514"/>
                </a:lnTo>
                <a:lnTo>
                  <a:pt x="424815" y="474979"/>
                </a:lnTo>
                <a:lnTo>
                  <a:pt x="434340" y="513079"/>
                </a:lnTo>
                <a:lnTo>
                  <a:pt x="441960" y="551814"/>
                </a:lnTo>
                <a:lnTo>
                  <a:pt x="447675" y="590550"/>
                </a:lnTo>
                <a:lnTo>
                  <a:pt x="448310" y="594994"/>
                </a:lnTo>
                <a:lnTo>
                  <a:pt x="452755" y="598169"/>
                </a:lnTo>
                <a:lnTo>
                  <a:pt x="458470" y="596900"/>
                </a:lnTo>
                <a:lnTo>
                  <a:pt x="461010" y="592454"/>
                </a:lnTo>
                <a:lnTo>
                  <a:pt x="460375" y="588010"/>
                </a:lnTo>
                <a:lnTo>
                  <a:pt x="452120" y="534035"/>
                </a:lnTo>
                <a:lnTo>
                  <a:pt x="439420" y="480694"/>
                </a:lnTo>
                <a:lnTo>
                  <a:pt x="422910" y="429260"/>
                </a:lnTo>
                <a:lnTo>
                  <a:pt x="403225" y="379094"/>
                </a:lnTo>
                <a:lnTo>
                  <a:pt x="384810" y="342264"/>
                </a:lnTo>
                <a:close/>
                <a:moveTo>
                  <a:pt x="273685" y="146050"/>
                </a:moveTo>
                <a:lnTo>
                  <a:pt x="218440" y="146050"/>
                </a:lnTo>
                <a:lnTo>
                  <a:pt x="258445" y="184785"/>
                </a:lnTo>
                <a:lnTo>
                  <a:pt x="294640" y="226694"/>
                </a:lnTo>
                <a:lnTo>
                  <a:pt x="328295" y="271144"/>
                </a:lnTo>
                <a:lnTo>
                  <a:pt x="358140" y="318769"/>
                </a:lnTo>
                <a:lnTo>
                  <a:pt x="356235" y="357504"/>
                </a:lnTo>
                <a:lnTo>
                  <a:pt x="346710" y="395604"/>
                </a:lnTo>
                <a:lnTo>
                  <a:pt x="331470" y="432435"/>
                </a:lnTo>
                <a:lnTo>
                  <a:pt x="313690" y="466725"/>
                </a:lnTo>
                <a:lnTo>
                  <a:pt x="313055" y="471804"/>
                </a:lnTo>
                <a:lnTo>
                  <a:pt x="316230" y="475614"/>
                </a:lnTo>
                <a:lnTo>
                  <a:pt x="320675" y="476885"/>
                </a:lnTo>
                <a:lnTo>
                  <a:pt x="324485" y="473710"/>
                </a:lnTo>
                <a:lnTo>
                  <a:pt x="340995" y="443229"/>
                </a:lnTo>
                <a:lnTo>
                  <a:pt x="355600" y="410844"/>
                </a:lnTo>
                <a:lnTo>
                  <a:pt x="365760" y="377189"/>
                </a:lnTo>
                <a:lnTo>
                  <a:pt x="371475" y="342264"/>
                </a:lnTo>
                <a:lnTo>
                  <a:pt x="384810" y="342264"/>
                </a:lnTo>
                <a:lnTo>
                  <a:pt x="379095" y="330200"/>
                </a:lnTo>
                <a:lnTo>
                  <a:pt x="351790" y="283210"/>
                </a:lnTo>
                <a:lnTo>
                  <a:pt x="387350" y="283210"/>
                </a:lnTo>
                <a:lnTo>
                  <a:pt x="375920" y="278764"/>
                </a:lnTo>
                <a:lnTo>
                  <a:pt x="340360" y="265429"/>
                </a:lnTo>
                <a:lnTo>
                  <a:pt x="339725" y="265429"/>
                </a:lnTo>
                <a:lnTo>
                  <a:pt x="318135" y="235585"/>
                </a:lnTo>
                <a:lnTo>
                  <a:pt x="295275" y="206375"/>
                </a:lnTo>
                <a:lnTo>
                  <a:pt x="270510" y="178435"/>
                </a:lnTo>
                <a:lnTo>
                  <a:pt x="244475" y="152400"/>
                </a:lnTo>
                <a:lnTo>
                  <a:pt x="273685" y="146050"/>
                </a:lnTo>
                <a:close/>
                <a:moveTo>
                  <a:pt x="387350" y="283210"/>
                </a:moveTo>
                <a:lnTo>
                  <a:pt x="351790" y="283210"/>
                </a:lnTo>
                <a:lnTo>
                  <a:pt x="381635" y="295275"/>
                </a:lnTo>
                <a:lnTo>
                  <a:pt x="411480" y="308610"/>
                </a:lnTo>
                <a:lnTo>
                  <a:pt x="440055" y="323850"/>
                </a:lnTo>
                <a:lnTo>
                  <a:pt x="467360" y="340994"/>
                </a:lnTo>
                <a:lnTo>
                  <a:pt x="472440" y="342264"/>
                </a:lnTo>
                <a:lnTo>
                  <a:pt x="476250" y="339089"/>
                </a:lnTo>
                <a:lnTo>
                  <a:pt x="477520" y="334644"/>
                </a:lnTo>
                <a:lnTo>
                  <a:pt x="474345" y="330200"/>
                </a:lnTo>
                <a:lnTo>
                  <a:pt x="443230" y="310514"/>
                </a:lnTo>
                <a:lnTo>
                  <a:pt x="410210" y="293369"/>
                </a:lnTo>
                <a:lnTo>
                  <a:pt x="387350" y="283210"/>
                </a:lnTo>
                <a:close/>
                <a:moveTo>
                  <a:pt x="125730" y="59054"/>
                </a:moveTo>
                <a:lnTo>
                  <a:pt x="100330" y="59054"/>
                </a:lnTo>
                <a:lnTo>
                  <a:pt x="125730" y="74929"/>
                </a:lnTo>
                <a:lnTo>
                  <a:pt x="150495" y="92075"/>
                </a:lnTo>
                <a:lnTo>
                  <a:pt x="174625" y="109854"/>
                </a:lnTo>
                <a:lnTo>
                  <a:pt x="198120" y="128269"/>
                </a:lnTo>
                <a:lnTo>
                  <a:pt x="198120" y="130175"/>
                </a:lnTo>
                <a:lnTo>
                  <a:pt x="198755" y="130810"/>
                </a:lnTo>
                <a:lnTo>
                  <a:pt x="209550" y="163829"/>
                </a:lnTo>
                <a:lnTo>
                  <a:pt x="214630" y="198754"/>
                </a:lnTo>
                <a:lnTo>
                  <a:pt x="214630" y="233679"/>
                </a:lnTo>
                <a:lnTo>
                  <a:pt x="208915" y="267969"/>
                </a:lnTo>
                <a:lnTo>
                  <a:pt x="209550" y="273050"/>
                </a:lnTo>
                <a:lnTo>
                  <a:pt x="213360" y="275589"/>
                </a:lnTo>
                <a:lnTo>
                  <a:pt x="218440" y="275589"/>
                </a:lnTo>
                <a:lnTo>
                  <a:pt x="220980" y="271779"/>
                </a:lnTo>
                <a:lnTo>
                  <a:pt x="226695" y="240664"/>
                </a:lnTo>
                <a:lnTo>
                  <a:pt x="228600" y="208279"/>
                </a:lnTo>
                <a:lnTo>
                  <a:pt x="225425" y="177164"/>
                </a:lnTo>
                <a:lnTo>
                  <a:pt x="218440" y="146050"/>
                </a:lnTo>
                <a:lnTo>
                  <a:pt x="274320" y="146050"/>
                </a:lnTo>
                <a:lnTo>
                  <a:pt x="300355" y="142875"/>
                </a:lnTo>
                <a:lnTo>
                  <a:pt x="234950" y="142875"/>
                </a:lnTo>
                <a:lnTo>
                  <a:pt x="219075" y="128269"/>
                </a:lnTo>
                <a:lnTo>
                  <a:pt x="202565" y="114300"/>
                </a:lnTo>
                <a:lnTo>
                  <a:pt x="185420" y="100964"/>
                </a:lnTo>
                <a:lnTo>
                  <a:pt x="167640" y="87629"/>
                </a:lnTo>
                <a:lnTo>
                  <a:pt x="161925" y="83185"/>
                </a:lnTo>
                <a:lnTo>
                  <a:pt x="142875" y="69850"/>
                </a:lnTo>
                <a:lnTo>
                  <a:pt x="150495" y="62864"/>
                </a:lnTo>
                <a:lnTo>
                  <a:pt x="131445" y="62864"/>
                </a:lnTo>
                <a:lnTo>
                  <a:pt x="125730" y="59054"/>
                </a:lnTo>
                <a:close/>
                <a:moveTo>
                  <a:pt x="7620" y="0"/>
                </a:moveTo>
                <a:lnTo>
                  <a:pt x="3175" y="0"/>
                </a:lnTo>
                <a:lnTo>
                  <a:pt x="0" y="3810"/>
                </a:lnTo>
                <a:lnTo>
                  <a:pt x="0" y="8254"/>
                </a:lnTo>
                <a:lnTo>
                  <a:pt x="3810" y="12064"/>
                </a:lnTo>
                <a:lnTo>
                  <a:pt x="44450" y="29844"/>
                </a:lnTo>
                <a:lnTo>
                  <a:pt x="64135" y="39369"/>
                </a:lnTo>
                <a:lnTo>
                  <a:pt x="83185" y="49529"/>
                </a:lnTo>
                <a:lnTo>
                  <a:pt x="83820" y="50164"/>
                </a:lnTo>
                <a:lnTo>
                  <a:pt x="83820" y="50800"/>
                </a:lnTo>
                <a:lnTo>
                  <a:pt x="87630" y="55879"/>
                </a:lnTo>
                <a:lnTo>
                  <a:pt x="88265" y="64769"/>
                </a:lnTo>
                <a:lnTo>
                  <a:pt x="92075" y="80010"/>
                </a:lnTo>
                <a:lnTo>
                  <a:pt x="95885" y="99060"/>
                </a:lnTo>
                <a:lnTo>
                  <a:pt x="97155" y="108585"/>
                </a:lnTo>
                <a:lnTo>
                  <a:pt x="98425" y="128269"/>
                </a:lnTo>
                <a:lnTo>
                  <a:pt x="98958" y="141604"/>
                </a:lnTo>
                <a:lnTo>
                  <a:pt x="99060" y="167639"/>
                </a:lnTo>
                <a:lnTo>
                  <a:pt x="98425" y="195579"/>
                </a:lnTo>
                <a:lnTo>
                  <a:pt x="111760" y="196214"/>
                </a:lnTo>
                <a:lnTo>
                  <a:pt x="111859" y="184785"/>
                </a:lnTo>
                <a:lnTo>
                  <a:pt x="112395" y="167639"/>
                </a:lnTo>
                <a:lnTo>
                  <a:pt x="111738" y="142239"/>
                </a:lnTo>
                <a:lnTo>
                  <a:pt x="109220" y="102235"/>
                </a:lnTo>
                <a:lnTo>
                  <a:pt x="103505" y="73025"/>
                </a:lnTo>
                <a:lnTo>
                  <a:pt x="100330" y="60325"/>
                </a:lnTo>
                <a:lnTo>
                  <a:pt x="100330" y="59054"/>
                </a:lnTo>
                <a:lnTo>
                  <a:pt x="125730" y="59054"/>
                </a:lnTo>
                <a:lnTo>
                  <a:pt x="101600" y="45085"/>
                </a:lnTo>
                <a:lnTo>
                  <a:pt x="71120" y="28575"/>
                </a:lnTo>
                <a:lnTo>
                  <a:pt x="40005" y="13335"/>
                </a:lnTo>
                <a:lnTo>
                  <a:pt x="7620" y="0"/>
                </a:lnTo>
                <a:close/>
                <a:moveTo>
                  <a:pt x="372110" y="142239"/>
                </a:moveTo>
                <a:lnTo>
                  <a:pt x="306070" y="142239"/>
                </a:lnTo>
                <a:lnTo>
                  <a:pt x="337185" y="144144"/>
                </a:lnTo>
                <a:lnTo>
                  <a:pt x="365760" y="153669"/>
                </a:lnTo>
                <a:lnTo>
                  <a:pt x="371475" y="154304"/>
                </a:lnTo>
                <a:lnTo>
                  <a:pt x="375285" y="151129"/>
                </a:lnTo>
                <a:lnTo>
                  <a:pt x="376555" y="146685"/>
                </a:lnTo>
                <a:lnTo>
                  <a:pt x="373380" y="142875"/>
                </a:lnTo>
                <a:lnTo>
                  <a:pt x="372110" y="142239"/>
                </a:lnTo>
                <a:close/>
                <a:moveTo>
                  <a:pt x="306705" y="129539"/>
                </a:moveTo>
                <a:lnTo>
                  <a:pt x="271780" y="132714"/>
                </a:lnTo>
                <a:lnTo>
                  <a:pt x="238760" y="140335"/>
                </a:lnTo>
                <a:lnTo>
                  <a:pt x="236855" y="140335"/>
                </a:lnTo>
                <a:lnTo>
                  <a:pt x="235585" y="141604"/>
                </a:lnTo>
                <a:lnTo>
                  <a:pt x="234950" y="142875"/>
                </a:lnTo>
                <a:lnTo>
                  <a:pt x="300355" y="142875"/>
                </a:lnTo>
                <a:lnTo>
                  <a:pt x="306070" y="142239"/>
                </a:lnTo>
                <a:lnTo>
                  <a:pt x="372110" y="142239"/>
                </a:lnTo>
                <a:lnTo>
                  <a:pt x="340995" y="132079"/>
                </a:lnTo>
                <a:lnTo>
                  <a:pt x="306705" y="129539"/>
                </a:lnTo>
                <a:close/>
                <a:moveTo>
                  <a:pt x="231775" y="24764"/>
                </a:moveTo>
                <a:lnTo>
                  <a:pt x="229235" y="24764"/>
                </a:lnTo>
                <a:lnTo>
                  <a:pt x="215900" y="26035"/>
                </a:lnTo>
                <a:lnTo>
                  <a:pt x="164465" y="40004"/>
                </a:lnTo>
                <a:lnTo>
                  <a:pt x="131445" y="62864"/>
                </a:lnTo>
                <a:lnTo>
                  <a:pt x="150495" y="62864"/>
                </a:lnTo>
                <a:lnTo>
                  <a:pt x="151130" y="62229"/>
                </a:lnTo>
                <a:lnTo>
                  <a:pt x="161925" y="55244"/>
                </a:lnTo>
                <a:lnTo>
                  <a:pt x="173990" y="50800"/>
                </a:lnTo>
                <a:lnTo>
                  <a:pt x="184785" y="46354"/>
                </a:lnTo>
                <a:lnTo>
                  <a:pt x="195580" y="43179"/>
                </a:lnTo>
                <a:lnTo>
                  <a:pt x="206375" y="40639"/>
                </a:lnTo>
                <a:lnTo>
                  <a:pt x="217805" y="38735"/>
                </a:lnTo>
                <a:lnTo>
                  <a:pt x="228600" y="38100"/>
                </a:lnTo>
                <a:lnTo>
                  <a:pt x="237490" y="37464"/>
                </a:lnTo>
                <a:lnTo>
                  <a:pt x="237490" y="28575"/>
                </a:lnTo>
                <a:lnTo>
                  <a:pt x="231775" y="24764"/>
                </a:lnTo>
                <a:close/>
              </a:path>
            </a:pathLst>
          </a:custGeom>
          <a:solidFill>
            <a:srgbClr val="6e563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1715760" y="6413400"/>
            <a:ext cx="517320" cy="794160"/>
          </a:xfrm>
          <a:custGeom>
            <a:avLst/>
            <a:gdLst/>
            <a:ahLst/>
            <a:rect l="l" t="t" r="r" b="b"/>
            <a:pathLst>
              <a:path w="517525" h="794384">
                <a:moveTo>
                  <a:pt x="169544" y="448310"/>
                </a:moveTo>
                <a:lnTo>
                  <a:pt x="167640" y="448310"/>
                </a:lnTo>
                <a:lnTo>
                  <a:pt x="143510" y="485139"/>
                </a:lnTo>
                <a:lnTo>
                  <a:pt x="122555" y="521970"/>
                </a:lnTo>
                <a:lnTo>
                  <a:pt x="106044" y="560705"/>
                </a:lnTo>
                <a:lnTo>
                  <a:pt x="94615" y="601345"/>
                </a:lnTo>
                <a:lnTo>
                  <a:pt x="89535" y="638175"/>
                </a:lnTo>
                <a:lnTo>
                  <a:pt x="90805" y="675005"/>
                </a:lnTo>
                <a:lnTo>
                  <a:pt x="111760" y="744855"/>
                </a:lnTo>
                <a:lnTo>
                  <a:pt x="132715" y="777239"/>
                </a:lnTo>
                <a:lnTo>
                  <a:pt x="153669" y="794385"/>
                </a:lnTo>
                <a:lnTo>
                  <a:pt x="166369" y="792480"/>
                </a:lnTo>
                <a:lnTo>
                  <a:pt x="177800" y="782955"/>
                </a:lnTo>
                <a:lnTo>
                  <a:pt x="186690" y="769620"/>
                </a:lnTo>
                <a:lnTo>
                  <a:pt x="193040" y="756920"/>
                </a:lnTo>
                <a:lnTo>
                  <a:pt x="204469" y="713739"/>
                </a:lnTo>
                <a:lnTo>
                  <a:pt x="203200" y="669925"/>
                </a:lnTo>
                <a:lnTo>
                  <a:pt x="193675" y="626745"/>
                </a:lnTo>
                <a:lnTo>
                  <a:pt x="181610" y="583564"/>
                </a:lnTo>
                <a:lnTo>
                  <a:pt x="170815" y="540385"/>
                </a:lnTo>
                <a:lnTo>
                  <a:pt x="165735" y="496570"/>
                </a:lnTo>
                <a:lnTo>
                  <a:pt x="172085" y="452755"/>
                </a:lnTo>
                <a:lnTo>
                  <a:pt x="172719" y="450850"/>
                </a:lnTo>
                <a:lnTo>
                  <a:pt x="172085" y="449580"/>
                </a:lnTo>
                <a:lnTo>
                  <a:pt x="169544" y="448310"/>
                </a:lnTo>
                <a:close/>
                <a:moveTo>
                  <a:pt x="221615" y="317500"/>
                </a:moveTo>
                <a:lnTo>
                  <a:pt x="220344" y="318770"/>
                </a:lnTo>
                <a:lnTo>
                  <a:pt x="219075" y="318770"/>
                </a:lnTo>
                <a:lnTo>
                  <a:pt x="218440" y="320039"/>
                </a:lnTo>
                <a:lnTo>
                  <a:pt x="219075" y="321310"/>
                </a:lnTo>
                <a:lnTo>
                  <a:pt x="214630" y="359410"/>
                </a:lnTo>
                <a:lnTo>
                  <a:pt x="213360" y="398145"/>
                </a:lnTo>
                <a:lnTo>
                  <a:pt x="215900" y="436880"/>
                </a:lnTo>
                <a:lnTo>
                  <a:pt x="224155" y="474980"/>
                </a:lnTo>
                <a:lnTo>
                  <a:pt x="251460" y="530860"/>
                </a:lnTo>
                <a:lnTo>
                  <a:pt x="295910" y="575945"/>
                </a:lnTo>
                <a:lnTo>
                  <a:pt x="330200" y="594360"/>
                </a:lnTo>
                <a:lnTo>
                  <a:pt x="338455" y="598170"/>
                </a:lnTo>
                <a:lnTo>
                  <a:pt x="364490" y="558800"/>
                </a:lnTo>
                <a:lnTo>
                  <a:pt x="355600" y="512445"/>
                </a:lnTo>
                <a:lnTo>
                  <a:pt x="332740" y="473075"/>
                </a:lnTo>
                <a:lnTo>
                  <a:pt x="301625" y="437514"/>
                </a:lnTo>
                <a:lnTo>
                  <a:pt x="269240" y="401955"/>
                </a:lnTo>
                <a:lnTo>
                  <a:pt x="241935" y="364489"/>
                </a:lnTo>
                <a:lnTo>
                  <a:pt x="225425" y="320675"/>
                </a:lnTo>
                <a:lnTo>
                  <a:pt x="224790" y="318135"/>
                </a:lnTo>
                <a:lnTo>
                  <a:pt x="221615" y="317500"/>
                </a:lnTo>
                <a:close/>
                <a:moveTo>
                  <a:pt x="245744" y="271780"/>
                </a:moveTo>
                <a:lnTo>
                  <a:pt x="245110" y="272414"/>
                </a:lnTo>
                <a:lnTo>
                  <a:pt x="205740" y="276860"/>
                </a:lnTo>
                <a:lnTo>
                  <a:pt x="167005" y="284480"/>
                </a:lnTo>
                <a:lnTo>
                  <a:pt x="129540" y="295910"/>
                </a:lnTo>
                <a:lnTo>
                  <a:pt x="93980" y="313055"/>
                </a:lnTo>
                <a:lnTo>
                  <a:pt x="45719" y="351155"/>
                </a:lnTo>
                <a:lnTo>
                  <a:pt x="12065" y="402589"/>
                </a:lnTo>
                <a:lnTo>
                  <a:pt x="0" y="442595"/>
                </a:lnTo>
                <a:lnTo>
                  <a:pt x="635" y="455930"/>
                </a:lnTo>
                <a:lnTo>
                  <a:pt x="6985" y="465455"/>
                </a:lnTo>
                <a:lnTo>
                  <a:pt x="18415" y="469264"/>
                </a:lnTo>
                <a:lnTo>
                  <a:pt x="31115" y="468630"/>
                </a:lnTo>
                <a:lnTo>
                  <a:pt x="86360" y="448310"/>
                </a:lnTo>
                <a:lnTo>
                  <a:pt x="120015" y="417195"/>
                </a:lnTo>
                <a:lnTo>
                  <a:pt x="148590" y="379095"/>
                </a:lnTo>
                <a:lnTo>
                  <a:pt x="175894" y="339725"/>
                </a:lnTo>
                <a:lnTo>
                  <a:pt x="207644" y="304164"/>
                </a:lnTo>
                <a:lnTo>
                  <a:pt x="246380" y="278764"/>
                </a:lnTo>
                <a:lnTo>
                  <a:pt x="248919" y="278130"/>
                </a:lnTo>
                <a:lnTo>
                  <a:pt x="248919" y="274955"/>
                </a:lnTo>
                <a:lnTo>
                  <a:pt x="247650" y="273050"/>
                </a:lnTo>
                <a:lnTo>
                  <a:pt x="247015" y="272414"/>
                </a:lnTo>
                <a:lnTo>
                  <a:pt x="245744" y="271780"/>
                </a:lnTo>
                <a:close/>
                <a:moveTo>
                  <a:pt x="379094" y="116205"/>
                </a:moveTo>
                <a:lnTo>
                  <a:pt x="377190" y="116205"/>
                </a:lnTo>
                <a:lnTo>
                  <a:pt x="375919" y="116839"/>
                </a:lnTo>
                <a:lnTo>
                  <a:pt x="349885" y="177800"/>
                </a:lnTo>
                <a:lnTo>
                  <a:pt x="336550" y="241300"/>
                </a:lnTo>
                <a:lnTo>
                  <a:pt x="337185" y="270510"/>
                </a:lnTo>
                <a:lnTo>
                  <a:pt x="352425" y="326389"/>
                </a:lnTo>
                <a:lnTo>
                  <a:pt x="374015" y="360680"/>
                </a:lnTo>
                <a:lnTo>
                  <a:pt x="403860" y="382905"/>
                </a:lnTo>
                <a:lnTo>
                  <a:pt x="413385" y="380364"/>
                </a:lnTo>
                <a:lnTo>
                  <a:pt x="420369" y="372745"/>
                </a:lnTo>
                <a:lnTo>
                  <a:pt x="426085" y="362585"/>
                </a:lnTo>
                <a:lnTo>
                  <a:pt x="429260" y="353060"/>
                </a:lnTo>
                <a:lnTo>
                  <a:pt x="434340" y="313055"/>
                </a:lnTo>
                <a:lnTo>
                  <a:pt x="426085" y="274320"/>
                </a:lnTo>
                <a:lnTo>
                  <a:pt x="410844" y="236220"/>
                </a:lnTo>
                <a:lnTo>
                  <a:pt x="394335" y="198755"/>
                </a:lnTo>
                <a:lnTo>
                  <a:pt x="382269" y="160655"/>
                </a:lnTo>
                <a:lnTo>
                  <a:pt x="381755" y="128270"/>
                </a:lnTo>
                <a:lnTo>
                  <a:pt x="381635" y="118745"/>
                </a:lnTo>
                <a:lnTo>
                  <a:pt x="381000" y="117475"/>
                </a:lnTo>
                <a:lnTo>
                  <a:pt x="379730" y="116839"/>
                </a:lnTo>
                <a:lnTo>
                  <a:pt x="379094" y="116839"/>
                </a:lnTo>
                <a:lnTo>
                  <a:pt x="379094" y="116205"/>
                </a:lnTo>
                <a:close/>
                <a:moveTo>
                  <a:pt x="494665" y="36195"/>
                </a:moveTo>
                <a:lnTo>
                  <a:pt x="492760" y="36195"/>
                </a:lnTo>
                <a:lnTo>
                  <a:pt x="492125" y="37464"/>
                </a:lnTo>
                <a:lnTo>
                  <a:pt x="477519" y="59689"/>
                </a:lnTo>
                <a:lnTo>
                  <a:pt x="464819" y="82550"/>
                </a:lnTo>
                <a:lnTo>
                  <a:pt x="454660" y="106680"/>
                </a:lnTo>
                <a:lnTo>
                  <a:pt x="447675" y="132080"/>
                </a:lnTo>
                <a:lnTo>
                  <a:pt x="445135" y="154305"/>
                </a:lnTo>
                <a:lnTo>
                  <a:pt x="446405" y="176530"/>
                </a:lnTo>
                <a:lnTo>
                  <a:pt x="459740" y="219075"/>
                </a:lnTo>
                <a:lnTo>
                  <a:pt x="485140" y="248285"/>
                </a:lnTo>
                <a:lnTo>
                  <a:pt x="492760" y="247650"/>
                </a:lnTo>
                <a:lnTo>
                  <a:pt x="498475" y="243205"/>
                </a:lnTo>
                <a:lnTo>
                  <a:pt x="503555" y="236220"/>
                </a:lnTo>
                <a:lnTo>
                  <a:pt x="507365" y="229870"/>
                </a:lnTo>
                <a:lnTo>
                  <a:pt x="517525" y="183514"/>
                </a:lnTo>
                <a:lnTo>
                  <a:pt x="508000" y="135889"/>
                </a:lnTo>
                <a:lnTo>
                  <a:pt x="495935" y="88264"/>
                </a:lnTo>
                <a:lnTo>
                  <a:pt x="497840" y="40005"/>
                </a:lnTo>
                <a:lnTo>
                  <a:pt x="498475" y="38100"/>
                </a:lnTo>
                <a:lnTo>
                  <a:pt x="497205" y="36830"/>
                </a:lnTo>
                <a:lnTo>
                  <a:pt x="495935" y="36830"/>
                </a:lnTo>
                <a:lnTo>
                  <a:pt x="494665" y="36195"/>
                </a:lnTo>
                <a:close/>
                <a:moveTo>
                  <a:pt x="212725" y="116205"/>
                </a:moveTo>
                <a:lnTo>
                  <a:pt x="156844" y="128270"/>
                </a:lnTo>
                <a:lnTo>
                  <a:pt x="107950" y="158114"/>
                </a:lnTo>
                <a:lnTo>
                  <a:pt x="80010" y="196850"/>
                </a:lnTo>
                <a:lnTo>
                  <a:pt x="83185" y="205739"/>
                </a:lnTo>
                <a:lnTo>
                  <a:pt x="92075" y="212089"/>
                </a:lnTo>
                <a:lnTo>
                  <a:pt x="102235" y="216535"/>
                </a:lnTo>
                <a:lnTo>
                  <a:pt x="112394" y="219075"/>
                </a:lnTo>
                <a:lnTo>
                  <a:pt x="153035" y="220345"/>
                </a:lnTo>
                <a:lnTo>
                  <a:pt x="190500" y="208280"/>
                </a:lnTo>
                <a:lnTo>
                  <a:pt x="226694" y="189230"/>
                </a:lnTo>
                <a:lnTo>
                  <a:pt x="262890" y="168910"/>
                </a:lnTo>
                <a:lnTo>
                  <a:pt x="300355" y="153670"/>
                </a:lnTo>
                <a:lnTo>
                  <a:pt x="340360" y="148589"/>
                </a:lnTo>
                <a:lnTo>
                  <a:pt x="342900" y="148589"/>
                </a:lnTo>
                <a:lnTo>
                  <a:pt x="344805" y="146050"/>
                </a:lnTo>
                <a:lnTo>
                  <a:pt x="344169" y="144145"/>
                </a:lnTo>
                <a:lnTo>
                  <a:pt x="343535" y="142875"/>
                </a:lnTo>
                <a:lnTo>
                  <a:pt x="342900" y="142239"/>
                </a:lnTo>
                <a:lnTo>
                  <a:pt x="341630" y="142239"/>
                </a:lnTo>
                <a:lnTo>
                  <a:pt x="310515" y="131445"/>
                </a:lnTo>
                <a:lnTo>
                  <a:pt x="278765" y="122555"/>
                </a:lnTo>
                <a:lnTo>
                  <a:pt x="245744" y="116839"/>
                </a:lnTo>
                <a:lnTo>
                  <a:pt x="212725" y="116205"/>
                </a:lnTo>
                <a:close/>
                <a:moveTo>
                  <a:pt x="317500" y="0"/>
                </a:moveTo>
                <a:lnTo>
                  <a:pt x="295275" y="1905"/>
                </a:lnTo>
                <a:lnTo>
                  <a:pt x="273685" y="7620"/>
                </a:lnTo>
                <a:lnTo>
                  <a:pt x="265430" y="11430"/>
                </a:lnTo>
                <a:lnTo>
                  <a:pt x="262255" y="12700"/>
                </a:lnTo>
                <a:lnTo>
                  <a:pt x="245110" y="24764"/>
                </a:lnTo>
                <a:lnTo>
                  <a:pt x="241935" y="29210"/>
                </a:lnTo>
                <a:lnTo>
                  <a:pt x="241300" y="36195"/>
                </a:lnTo>
                <a:lnTo>
                  <a:pt x="245110" y="43180"/>
                </a:lnTo>
                <a:lnTo>
                  <a:pt x="250825" y="48895"/>
                </a:lnTo>
                <a:lnTo>
                  <a:pt x="256540" y="53339"/>
                </a:lnTo>
                <a:lnTo>
                  <a:pt x="301625" y="69214"/>
                </a:lnTo>
                <a:lnTo>
                  <a:pt x="349885" y="66039"/>
                </a:lnTo>
                <a:lnTo>
                  <a:pt x="398780" y="59689"/>
                </a:lnTo>
                <a:lnTo>
                  <a:pt x="447675" y="59689"/>
                </a:lnTo>
                <a:lnTo>
                  <a:pt x="408305" y="29210"/>
                </a:lnTo>
                <a:lnTo>
                  <a:pt x="360680" y="6350"/>
                </a:lnTo>
                <a:lnTo>
                  <a:pt x="339725" y="1270"/>
                </a:lnTo>
                <a:lnTo>
                  <a:pt x="317500" y="0"/>
                </a:lnTo>
                <a:close/>
                <a:moveTo>
                  <a:pt x="447675" y="59689"/>
                </a:moveTo>
                <a:lnTo>
                  <a:pt x="398780" y="59689"/>
                </a:lnTo>
                <a:lnTo>
                  <a:pt x="446405" y="67310"/>
                </a:lnTo>
                <a:lnTo>
                  <a:pt x="447040" y="67945"/>
                </a:lnTo>
                <a:lnTo>
                  <a:pt x="448310" y="67945"/>
                </a:lnTo>
                <a:lnTo>
                  <a:pt x="449580" y="67310"/>
                </a:lnTo>
                <a:lnTo>
                  <a:pt x="449580" y="66675"/>
                </a:lnTo>
                <a:lnTo>
                  <a:pt x="450215" y="66675"/>
                </a:lnTo>
                <a:lnTo>
                  <a:pt x="451485" y="65405"/>
                </a:lnTo>
                <a:lnTo>
                  <a:pt x="451485" y="62864"/>
                </a:lnTo>
                <a:lnTo>
                  <a:pt x="449580" y="61595"/>
                </a:lnTo>
                <a:lnTo>
                  <a:pt x="447675" y="59689"/>
                </a:lnTo>
                <a:close/>
              </a:path>
            </a:pathLst>
          </a:custGeom>
          <a:solidFill>
            <a:srgbClr val="d0852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1823760" y="6405120"/>
            <a:ext cx="465120" cy="612360"/>
          </a:xfrm>
          <a:custGeom>
            <a:avLst/>
            <a:gdLst/>
            <a:ahLst/>
            <a:rect l="l" t="t" r="r" b="b"/>
            <a:pathLst>
              <a:path w="465455" h="612775">
                <a:moveTo>
                  <a:pt x="139065" y="295275"/>
                </a:moveTo>
                <a:lnTo>
                  <a:pt x="123825" y="295275"/>
                </a:lnTo>
                <a:lnTo>
                  <a:pt x="97790" y="342900"/>
                </a:lnTo>
                <a:lnTo>
                  <a:pt x="75565" y="392429"/>
                </a:lnTo>
                <a:lnTo>
                  <a:pt x="57150" y="443229"/>
                </a:lnTo>
                <a:lnTo>
                  <a:pt x="42544" y="495300"/>
                </a:lnTo>
                <a:lnTo>
                  <a:pt x="31750" y="548639"/>
                </a:lnTo>
                <a:lnTo>
                  <a:pt x="25400" y="602614"/>
                </a:lnTo>
                <a:lnTo>
                  <a:pt x="24765" y="607694"/>
                </a:lnTo>
                <a:lnTo>
                  <a:pt x="27940" y="612139"/>
                </a:lnTo>
                <a:lnTo>
                  <a:pt x="33019" y="612775"/>
                </a:lnTo>
                <a:lnTo>
                  <a:pt x="38100" y="609600"/>
                </a:lnTo>
                <a:lnTo>
                  <a:pt x="38100" y="605154"/>
                </a:lnTo>
                <a:lnTo>
                  <a:pt x="42544" y="566419"/>
                </a:lnTo>
                <a:lnTo>
                  <a:pt x="48894" y="527685"/>
                </a:lnTo>
                <a:lnTo>
                  <a:pt x="57150" y="488950"/>
                </a:lnTo>
                <a:lnTo>
                  <a:pt x="67944" y="451485"/>
                </a:lnTo>
                <a:lnTo>
                  <a:pt x="85090" y="402589"/>
                </a:lnTo>
                <a:lnTo>
                  <a:pt x="106044" y="354964"/>
                </a:lnTo>
                <a:lnTo>
                  <a:pt x="120650" y="354964"/>
                </a:lnTo>
                <a:lnTo>
                  <a:pt x="118744" y="330835"/>
                </a:lnTo>
                <a:lnTo>
                  <a:pt x="118744" y="330200"/>
                </a:lnTo>
                <a:lnTo>
                  <a:pt x="139065" y="295275"/>
                </a:lnTo>
                <a:close/>
                <a:moveTo>
                  <a:pt x="120650" y="354964"/>
                </a:moveTo>
                <a:lnTo>
                  <a:pt x="106044" y="354964"/>
                </a:lnTo>
                <a:lnTo>
                  <a:pt x="113030" y="389254"/>
                </a:lnTo>
                <a:lnTo>
                  <a:pt x="124460" y="422910"/>
                </a:lnTo>
                <a:lnTo>
                  <a:pt x="139700" y="454660"/>
                </a:lnTo>
                <a:lnTo>
                  <a:pt x="157480" y="484504"/>
                </a:lnTo>
                <a:lnTo>
                  <a:pt x="161290" y="487679"/>
                </a:lnTo>
                <a:lnTo>
                  <a:pt x="165735" y="486410"/>
                </a:lnTo>
                <a:lnTo>
                  <a:pt x="168910" y="482600"/>
                </a:lnTo>
                <a:lnTo>
                  <a:pt x="168275" y="477519"/>
                </a:lnTo>
                <a:lnTo>
                  <a:pt x="148590" y="443229"/>
                </a:lnTo>
                <a:lnTo>
                  <a:pt x="132715" y="407669"/>
                </a:lnTo>
                <a:lnTo>
                  <a:pt x="121919" y="369569"/>
                </a:lnTo>
                <a:lnTo>
                  <a:pt x="120650" y="354964"/>
                </a:lnTo>
                <a:close/>
                <a:moveTo>
                  <a:pt x="266700" y="152400"/>
                </a:moveTo>
                <a:lnTo>
                  <a:pt x="164465" y="152400"/>
                </a:lnTo>
                <a:lnTo>
                  <a:pt x="196215" y="154939"/>
                </a:lnTo>
                <a:lnTo>
                  <a:pt x="226694" y="160654"/>
                </a:lnTo>
                <a:lnTo>
                  <a:pt x="201294" y="187960"/>
                </a:lnTo>
                <a:lnTo>
                  <a:pt x="177800" y="216535"/>
                </a:lnTo>
                <a:lnTo>
                  <a:pt x="155575" y="246379"/>
                </a:lnTo>
                <a:lnTo>
                  <a:pt x="135255" y="276860"/>
                </a:lnTo>
                <a:lnTo>
                  <a:pt x="134619" y="276860"/>
                </a:lnTo>
                <a:lnTo>
                  <a:pt x="66040" y="306704"/>
                </a:lnTo>
                <a:lnTo>
                  <a:pt x="2540" y="346075"/>
                </a:lnTo>
                <a:lnTo>
                  <a:pt x="0" y="350519"/>
                </a:lnTo>
                <a:lnTo>
                  <a:pt x="1269" y="354964"/>
                </a:lnTo>
                <a:lnTo>
                  <a:pt x="5080" y="358139"/>
                </a:lnTo>
                <a:lnTo>
                  <a:pt x="10160" y="356869"/>
                </a:lnTo>
                <a:lnTo>
                  <a:pt x="36830" y="338454"/>
                </a:lnTo>
                <a:lnTo>
                  <a:pt x="64769" y="321944"/>
                </a:lnTo>
                <a:lnTo>
                  <a:pt x="93980" y="307975"/>
                </a:lnTo>
                <a:lnTo>
                  <a:pt x="123825" y="295275"/>
                </a:lnTo>
                <a:lnTo>
                  <a:pt x="139065" y="295275"/>
                </a:lnTo>
                <a:lnTo>
                  <a:pt x="146685" y="282575"/>
                </a:lnTo>
                <a:lnTo>
                  <a:pt x="178435" y="236854"/>
                </a:lnTo>
                <a:lnTo>
                  <a:pt x="213994" y="193675"/>
                </a:lnTo>
                <a:lnTo>
                  <a:pt x="252094" y="153035"/>
                </a:lnTo>
                <a:lnTo>
                  <a:pt x="266700" y="153035"/>
                </a:lnTo>
                <a:lnTo>
                  <a:pt x="266700" y="152400"/>
                </a:lnTo>
                <a:close/>
                <a:moveTo>
                  <a:pt x="266700" y="153035"/>
                </a:moveTo>
                <a:lnTo>
                  <a:pt x="252094" y="153035"/>
                </a:lnTo>
                <a:lnTo>
                  <a:pt x="246380" y="184785"/>
                </a:lnTo>
                <a:lnTo>
                  <a:pt x="244475" y="215900"/>
                </a:lnTo>
                <a:lnTo>
                  <a:pt x="247015" y="247650"/>
                </a:lnTo>
                <a:lnTo>
                  <a:pt x="254000" y="278764"/>
                </a:lnTo>
                <a:lnTo>
                  <a:pt x="257175" y="283210"/>
                </a:lnTo>
                <a:lnTo>
                  <a:pt x="261619" y="283210"/>
                </a:lnTo>
                <a:lnTo>
                  <a:pt x="265430" y="280035"/>
                </a:lnTo>
                <a:lnTo>
                  <a:pt x="266065" y="274954"/>
                </a:lnTo>
                <a:lnTo>
                  <a:pt x="259080" y="240664"/>
                </a:lnTo>
                <a:lnTo>
                  <a:pt x="257810" y="205739"/>
                </a:lnTo>
                <a:lnTo>
                  <a:pt x="261619" y="170814"/>
                </a:lnTo>
                <a:lnTo>
                  <a:pt x="266700" y="153035"/>
                </a:lnTo>
                <a:close/>
                <a:moveTo>
                  <a:pt x="380365" y="62864"/>
                </a:moveTo>
                <a:lnTo>
                  <a:pt x="367665" y="62864"/>
                </a:lnTo>
                <a:lnTo>
                  <a:pt x="367030" y="64135"/>
                </a:lnTo>
                <a:lnTo>
                  <a:pt x="364490" y="76200"/>
                </a:lnTo>
                <a:lnTo>
                  <a:pt x="362585" y="86360"/>
                </a:lnTo>
                <a:lnTo>
                  <a:pt x="360680" y="95885"/>
                </a:lnTo>
                <a:lnTo>
                  <a:pt x="360007" y="106679"/>
                </a:lnTo>
                <a:lnTo>
                  <a:pt x="358775" y="127635"/>
                </a:lnTo>
                <a:lnTo>
                  <a:pt x="358869" y="155575"/>
                </a:lnTo>
                <a:lnTo>
                  <a:pt x="359437" y="170814"/>
                </a:lnTo>
                <a:lnTo>
                  <a:pt x="360680" y="200025"/>
                </a:lnTo>
                <a:lnTo>
                  <a:pt x="374015" y="198754"/>
                </a:lnTo>
                <a:lnTo>
                  <a:pt x="373380" y="190500"/>
                </a:lnTo>
                <a:lnTo>
                  <a:pt x="372110" y="170814"/>
                </a:lnTo>
                <a:lnTo>
                  <a:pt x="371515" y="152400"/>
                </a:lnTo>
                <a:lnTo>
                  <a:pt x="371475" y="131444"/>
                </a:lnTo>
                <a:lnTo>
                  <a:pt x="373380" y="102235"/>
                </a:lnTo>
                <a:lnTo>
                  <a:pt x="374650" y="92710"/>
                </a:lnTo>
                <a:lnTo>
                  <a:pt x="379730" y="67310"/>
                </a:lnTo>
                <a:lnTo>
                  <a:pt x="380365" y="62864"/>
                </a:lnTo>
                <a:close/>
                <a:moveTo>
                  <a:pt x="163830" y="139700"/>
                </a:moveTo>
                <a:lnTo>
                  <a:pt x="129540" y="143510"/>
                </a:lnTo>
                <a:lnTo>
                  <a:pt x="97790" y="155575"/>
                </a:lnTo>
                <a:lnTo>
                  <a:pt x="94615" y="159385"/>
                </a:lnTo>
                <a:lnTo>
                  <a:pt x="95885" y="163829"/>
                </a:lnTo>
                <a:lnTo>
                  <a:pt x="99694" y="166369"/>
                </a:lnTo>
                <a:lnTo>
                  <a:pt x="104775" y="165735"/>
                </a:lnTo>
                <a:lnTo>
                  <a:pt x="133350" y="155575"/>
                </a:lnTo>
                <a:lnTo>
                  <a:pt x="164465" y="152400"/>
                </a:lnTo>
                <a:lnTo>
                  <a:pt x="266700" y="152400"/>
                </a:lnTo>
                <a:lnTo>
                  <a:pt x="267335" y="151129"/>
                </a:lnTo>
                <a:lnTo>
                  <a:pt x="235585" y="151129"/>
                </a:lnTo>
                <a:lnTo>
                  <a:pt x="234950" y="149860"/>
                </a:lnTo>
                <a:lnTo>
                  <a:pt x="233680" y="148589"/>
                </a:lnTo>
                <a:lnTo>
                  <a:pt x="231775" y="147954"/>
                </a:lnTo>
                <a:lnTo>
                  <a:pt x="198119" y="142239"/>
                </a:lnTo>
                <a:lnTo>
                  <a:pt x="163830" y="139700"/>
                </a:lnTo>
                <a:close/>
                <a:moveTo>
                  <a:pt x="237490" y="32385"/>
                </a:moveTo>
                <a:lnTo>
                  <a:pt x="234950" y="32385"/>
                </a:lnTo>
                <a:lnTo>
                  <a:pt x="229235" y="36194"/>
                </a:lnTo>
                <a:lnTo>
                  <a:pt x="229869" y="45085"/>
                </a:lnTo>
                <a:lnTo>
                  <a:pt x="238125" y="45719"/>
                </a:lnTo>
                <a:lnTo>
                  <a:pt x="249555" y="46354"/>
                </a:lnTo>
                <a:lnTo>
                  <a:pt x="260350" y="47625"/>
                </a:lnTo>
                <a:lnTo>
                  <a:pt x="305435" y="60960"/>
                </a:lnTo>
                <a:lnTo>
                  <a:pt x="325755" y="74929"/>
                </a:lnTo>
                <a:lnTo>
                  <a:pt x="306705" y="88264"/>
                </a:lnTo>
                <a:lnTo>
                  <a:pt x="300990" y="93344"/>
                </a:lnTo>
                <a:lnTo>
                  <a:pt x="283844" y="106679"/>
                </a:lnTo>
                <a:lnTo>
                  <a:pt x="267335" y="121285"/>
                </a:lnTo>
                <a:lnTo>
                  <a:pt x="251460" y="135889"/>
                </a:lnTo>
                <a:lnTo>
                  <a:pt x="235585" y="151129"/>
                </a:lnTo>
                <a:lnTo>
                  <a:pt x="267335" y="151129"/>
                </a:lnTo>
                <a:lnTo>
                  <a:pt x="271780" y="137160"/>
                </a:lnTo>
                <a:lnTo>
                  <a:pt x="271780" y="135254"/>
                </a:lnTo>
                <a:lnTo>
                  <a:pt x="294640" y="115569"/>
                </a:lnTo>
                <a:lnTo>
                  <a:pt x="318135" y="97154"/>
                </a:lnTo>
                <a:lnTo>
                  <a:pt x="342265" y="79375"/>
                </a:lnTo>
                <a:lnTo>
                  <a:pt x="360680" y="67310"/>
                </a:lnTo>
                <a:lnTo>
                  <a:pt x="336550" y="67310"/>
                </a:lnTo>
                <a:lnTo>
                  <a:pt x="302260" y="45719"/>
                </a:lnTo>
                <a:lnTo>
                  <a:pt x="264160" y="34925"/>
                </a:lnTo>
                <a:lnTo>
                  <a:pt x="237490" y="32385"/>
                </a:lnTo>
                <a:close/>
                <a:moveTo>
                  <a:pt x="462915" y="0"/>
                </a:moveTo>
                <a:lnTo>
                  <a:pt x="457835" y="0"/>
                </a:lnTo>
                <a:lnTo>
                  <a:pt x="426085" y="14604"/>
                </a:lnTo>
                <a:lnTo>
                  <a:pt x="395605" y="30479"/>
                </a:lnTo>
                <a:lnTo>
                  <a:pt x="365125" y="48260"/>
                </a:lnTo>
                <a:lnTo>
                  <a:pt x="336550" y="67310"/>
                </a:lnTo>
                <a:lnTo>
                  <a:pt x="360680" y="67310"/>
                </a:lnTo>
                <a:lnTo>
                  <a:pt x="367665" y="62864"/>
                </a:lnTo>
                <a:lnTo>
                  <a:pt x="380365" y="62864"/>
                </a:lnTo>
                <a:lnTo>
                  <a:pt x="380365" y="58419"/>
                </a:lnTo>
                <a:lnTo>
                  <a:pt x="383540" y="53975"/>
                </a:lnTo>
                <a:lnTo>
                  <a:pt x="383540" y="53339"/>
                </a:lnTo>
                <a:lnTo>
                  <a:pt x="422275" y="31114"/>
                </a:lnTo>
                <a:lnTo>
                  <a:pt x="462280" y="12064"/>
                </a:lnTo>
                <a:lnTo>
                  <a:pt x="465455" y="8254"/>
                </a:lnTo>
                <a:lnTo>
                  <a:pt x="465455" y="3810"/>
                </a:lnTo>
                <a:lnTo>
                  <a:pt x="462915" y="0"/>
                </a:lnTo>
                <a:close/>
              </a:path>
            </a:pathLst>
          </a:custGeom>
          <a:solidFill>
            <a:srgbClr val="6e563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" name="bg object 24" descr=""/>
          <p:cNvPicPr/>
          <p:nvPr/>
        </p:nvPicPr>
        <p:blipFill>
          <a:blip r:embed="rId6"/>
          <a:stretch/>
        </p:blipFill>
        <p:spPr>
          <a:xfrm>
            <a:off x="863640" y="5066640"/>
            <a:ext cx="860040" cy="540000"/>
          </a:xfrm>
          <a:prstGeom prst="rect">
            <a:avLst/>
          </a:prstGeom>
          <a:ln w="0">
            <a:noFill/>
          </a:ln>
        </p:spPr>
      </p:pic>
      <p:sp>
        <p:nvSpPr>
          <p:cNvPr id="9" name="bg object 25"/>
          <p:cNvSpPr/>
          <p:nvPr/>
        </p:nvSpPr>
        <p:spPr>
          <a:xfrm>
            <a:off x="6086520" y="5120640"/>
            <a:ext cx="662040" cy="513360"/>
          </a:xfrm>
          <a:custGeom>
            <a:avLst/>
            <a:gdLst/>
            <a:ahLst/>
            <a:rect l="l" t="t" r="r" b="b"/>
            <a:pathLst>
              <a:path w="662304" h="513714">
                <a:moveTo>
                  <a:pt x="241300" y="0"/>
                </a:moveTo>
                <a:lnTo>
                  <a:pt x="229870" y="5080"/>
                </a:lnTo>
                <a:lnTo>
                  <a:pt x="215264" y="16510"/>
                </a:lnTo>
                <a:lnTo>
                  <a:pt x="201929" y="30480"/>
                </a:lnTo>
                <a:lnTo>
                  <a:pt x="192404" y="41275"/>
                </a:lnTo>
                <a:lnTo>
                  <a:pt x="167004" y="65405"/>
                </a:lnTo>
                <a:lnTo>
                  <a:pt x="139064" y="106680"/>
                </a:lnTo>
                <a:lnTo>
                  <a:pt x="133985" y="137160"/>
                </a:lnTo>
                <a:lnTo>
                  <a:pt x="130810" y="151765"/>
                </a:lnTo>
                <a:lnTo>
                  <a:pt x="122554" y="170180"/>
                </a:lnTo>
                <a:lnTo>
                  <a:pt x="112395" y="191135"/>
                </a:lnTo>
                <a:lnTo>
                  <a:pt x="103504" y="212090"/>
                </a:lnTo>
                <a:lnTo>
                  <a:pt x="99060" y="231140"/>
                </a:lnTo>
                <a:lnTo>
                  <a:pt x="90804" y="285750"/>
                </a:lnTo>
                <a:lnTo>
                  <a:pt x="72389" y="332740"/>
                </a:lnTo>
                <a:lnTo>
                  <a:pt x="42545" y="370205"/>
                </a:lnTo>
                <a:lnTo>
                  <a:pt x="0" y="396875"/>
                </a:lnTo>
                <a:lnTo>
                  <a:pt x="73660" y="391160"/>
                </a:lnTo>
                <a:lnTo>
                  <a:pt x="124460" y="404495"/>
                </a:lnTo>
                <a:lnTo>
                  <a:pt x="160654" y="425450"/>
                </a:lnTo>
                <a:lnTo>
                  <a:pt x="181610" y="436245"/>
                </a:lnTo>
                <a:lnTo>
                  <a:pt x="203200" y="446405"/>
                </a:lnTo>
                <a:lnTo>
                  <a:pt x="226060" y="455295"/>
                </a:lnTo>
                <a:lnTo>
                  <a:pt x="248285" y="461645"/>
                </a:lnTo>
                <a:lnTo>
                  <a:pt x="259714" y="466090"/>
                </a:lnTo>
                <a:lnTo>
                  <a:pt x="271145" y="471805"/>
                </a:lnTo>
                <a:lnTo>
                  <a:pt x="313689" y="497205"/>
                </a:lnTo>
                <a:lnTo>
                  <a:pt x="333375" y="507365"/>
                </a:lnTo>
                <a:lnTo>
                  <a:pt x="353060" y="513080"/>
                </a:lnTo>
                <a:lnTo>
                  <a:pt x="373379" y="513715"/>
                </a:lnTo>
                <a:lnTo>
                  <a:pt x="394970" y="511175"/>
                </a:lnTo>
                <a:lnTo>
                  <a:pt x="410210" y="507365"/>
                </a:lnTo>
                <a:lnTo>
                  <a:pt x="457200" y="497840"/>
                </a:lnTo>
                <a:lnTo>
                  <a:pt x="466090" y="496570"/>
                </a:lnTo>
                <a:lnTo>
                  <a:pt x="473709" y="494665"/>
                </a:lnTo>
                <a:lnTo>
                  <a:pt x="478790" y="490855"/>
                </a:lnTo>
                <a:lnTo>
                  <a:pt x="477520" y="483235"/>
                </a:lnTo>
                <a:lnTo>
                  <a:pt x="472440" y="476885"/>
                </a:lnTo>
                <a:lnTo>
                  <a:pt x="464184" y="473710"/>
                </a:lnTo>
                <a:lnTo>
                  <a:pt x="445770" y="467360"/>
                </a:lnTo>
                <a:lnTo>
                  <a:pt x="434340" y="456565"/>
                </a:lnTo>
                <a:lnTo>
                  <a:pt x="427990" y="441960"/>
                </a:lnTo>
                <a:lnTo>
                  <a:pt x="420370" y="427990"/>
                </a:lnTo>
                <a:lnTo>
                  <a:pt x="405129" y="419100"/>
                </a:lnTo>
                <a:lnTo>
                  <a:pt x="354964" y="400050"/>
                </a:lnTo>
                <a:lnTo>
                  <a:pt x="332739" y="358775"/>
                </a:lnTo>
                <a:lnTo>
                  <a:pt x="338454" y="351155"/>
                </a:lnTo>
                <a:lnTo>
                  <a:pt x="347345" y="349250"/>
                </a:lnTo>
                <a:lnTo>
                  <a:pt x="356235" y="351155"/>
                </a:lnTo>
                <a:lnTo>
                  <a:pt x="364489" y="355600"/>
                </a:lnTo>
                <a:lnTo>
                  <a:pt x="371475" y="360045"/>
                </a:lnTo>
                <a:lnTo>
                  <a:pt x="405764" y="379095"/>
                </a:lnTo>
                <a:lnTo>
                  <a:pt x="423545" y="386080"/>
                </a:lnTo>
                <a:lnTo>
                  <a:pt x="441325" y="388620"/>
                </a:lnTo>
                <a:lnTo>
                  <a:pt x="458470" y="387350"/>
                </a:lnTo>
                <a:lnTo>
                  <a:pt x="474979" y="384810"/>
                </a:lnTo>
                <a:lnTo>
                  <a:pt x="508000" y="377190"/>
                </a:lnTo>
                <a:lnTo>
                  <a:pt x="527050" y="375285"/>
                </a:lnTo>
                <a:lnTo>
                  <a:pt x="537845" y="372745"/>
                </a:lnTo>
                <a:lnTo>
                  <a:pt x="543559" y="370205"/>
                </a:lnTo>
                <a:lnTo>
                  <a:pt x="542925" y="363220"/>
                </a:lnTo>
                <a:lnTo>
                  <a:pt x="535940" y="356870"/>
                </a:lnTo>
                <a:lnTo>
                  <a:pt x="527684" y="351155"/>
                </a:lnTo>
                <a:lnTo>
                  <a:pt x="521970" y="346075"/>
                </a:lnTo>
                <a:lnTo>
                  <a:pt x="530859" y="339090"/>
                </a:lnTo>
                <a:lnTo>
                  <a:pt x="528954" y="333375"/>
                </a:lnTo>
                <a:lnTo>
                  <a:pt x="512445" y="324485"/>
                </a:lnTo>
                <a:lnTo>
                  <a:pt x="504825" y="318135"/>
                </a:lnTo>
                <a:lnTo>
                  <a:pt x="497840" y="311150"/>
                </a:lnTo>
                <a:lnTo>
                  <a:pt x="493395" y="302895"/>
                </a:lnTo>
                <a:lnTo>
                  <a:pt x="492125" y="293370"/>
                </a:lnTo>
                <a:lnTo>
                  <a:pt x="511809" y="294640"/>
                </a:lnTo>
                <a:lnTo>
                  <a:pt x="554354" y="283845"/>
                </a:lnTo>
                <a:lnTo>
                  <a:pt x="592454" y="248285"/>
                </a:lnTo>
                <a:lnTo>
                  <a:pt x="597534" y="223520"/>
                </a:lnTo>
                <a:lnTo>
                  <a:pt x="601979" y="215265"/>
                </a:lnTo>
                <a:lnTo>
                  <a:pt x="608965" y="208915"/>
                </a:lnTo>
                <a:lnTo>
                  <a:pt x="619759" y="202565"/>
                </a:lnTo>
                <a:lnTo>
                  <a:pt x="629284" y="196215"/>
                </a:lnTo>
                <a:lnTo>
                  <a:pt x="638175" y="187325"/>
                </a:lnTo>
                <a:lnTo>
                  <a:pt x="646429" y="178435"/>
                </a:lnTo>
                <a:lnTo>
                  <a:pt x="654050" y="170815"/>
                </a:lnTo>
                <a:lnTo>
                  <a:pt x="659765" y="166370"/>
                </a:lnTo>
                <a:lnTo>
                  <a:pt x="662304" y="163195"/>
                </a:lnTo>
                <a:lnTo>
                  <a:pt x="661034" y="160020"/>
                </a:lnTo>
                <a:lnTo>
                  <a:pt x="652145" y="149225"/>
                </a:lnTo>
                <a:lnTo>
                  <a:pt x="647065" y="144780"/>
                </a:lnTo>
                <a:lnTo>
                  <a:pt x="635634" y="137160"/>
                </a:lnTo>
                <a:lnTo>
                  <a:pt x="615315" y="116840"/>
                </a:lnTo>
                <a:lnTo>
                  <a:pt x="603884" y="107315"/>
                </a:lnTo>
                <a:lnTo>
                  <a:pt x="591820" y="100330"/>
                </a:lnTo>
                <a:lnTo>
                  <a:pt x="582295" y="98425"/>
                </a:lnTo>
                <a:lnTo>
                  <a:pt x="558800" y="98425"/>
                </a:lnTo>
                <a:lnTo>
                  <a:pt x="550545" y="94615"/>
                </a:lnTo>
                <a:lnTo>
                  <a:pt x="551815" y="80010"/>
                </a:lnTo>
                <a:lnTo>
                  <a:pt x="533400" y="67945"/>
                </a:lnTo>
                <a:lnTo>
                  <a:pt x="508634" y="59690"/>
                </a:lnTo>
                <a:lnTo>
                  <a:pt x="490220" y="57785"/>
                </a:lnTo>
                <a:lnTo>
                  <a:pt x="481965" y="59055"/>
                </a:lnTo>
                <a:lnTo>
                  <a:pt x="443865" y="86995"/>
                </a:lnTo>
                <a:lnTo>
                  <a:pt x="435609" y="94615"/>
                </a:lnTo>
                <a:lnTo>
                  <a:pt x="425450" y="96520"/>
                </a:lnTo>
                <a:lnTo>
                  <a:pt x="429259" y="85090"/>
                </a:lnTo>
                <a:lnTo>
                  <a:pt x="429259" y="75565"/>
                </a:lnTo>
                <a:lnTo>
                  <a:pt x="427354" y="66040"/>
                </a:lnTo>
                <a:lnTo>
                  <a:pt x="426720" y="55880"/>
                </a:lnTo>
                <a:lnTo>
                  <a:pt x="428625" y="45720"/>
                </a:lnTo>
                <a:lnTo>
                  <a:pt x="433704" y="33655"/>
                </a:lnTo>
                <a:lnTo>
                  <a:pt x="438150" y="21590"/>
                </a:lnTo>
                <a:lnTo>
                  <a:pt x="436245" y="13335"/>
                </a:lnTo>
                <a:lnTo>
                  <a:pt x="427990" y="12065"/>
                </a:lnTo>
                <a:lnTo>
                  <a:pt x="415925" y="15240"/>
                </a:lnTo>
                <a:lnTo>
                  <a:pt x="404495" y="19685"/>
                </a:lnTo>
                <a:lnTo>
                  <a:pt x="396875" y="23495"/>
                </a:lnTo>
                <a:lnTo>
                  <a:pt x="385445" y="27940"/>
                </a:lnTo>
                <a:lnTo>
                  <a:pt x="379729" y="27305"/>
                </a:lnTo>
                <a:lnTo>
                  <a:pt x="377189" y="20320"/>
                </a:lnTo>
                <a:lnTo>
                  <a:pt x="374650" y="8890"/>
                </a:lnTo>
                <a:lnTo>
                  <a:pt x="351154" y="11430"/>
                </a:lnTo>
                <a:lnTo>
                  <a:pt x="313689" y="31750"/>
                </a:lnTo>
                <a:lnTo>
                  <a:pt x="281304" y="67310"/>
                </a:lnTo>
                <a:lnTo>
                  <a:pt x="270510" y="89535"/>
                </a:lnTo>
                <a:lnTo>
                  <a:pt x="260350" y="111125"/>
                </a:lnTo>
                <a:lnTo>
                  <a:pt x="248920" y="132715"/>
                </a:lnTo>
                <a:lnTo>
                  <a:pt x="239395" y="141605"/>
                </a:lnTo>
                <a:lnTo>
                  <a:pt x="231139" y="145415"/>
                </a:lnTo>
                <a:lnTo>
                  <a:pt x="226060" y="140970"/>
                </a:lnTo>
                <a:lnTo>
                  <a:pt x="224789" y="127000"/>
                </a:lnTo>
                <a:lnTo>
                  <a:pt x="231139" y="106680"/>
                </a:lnTo>
                <a:lnTo>
                  <a:pt x="233679" y="96520"/>
                </a:lnTo>
                <a:lnTo>
                  <a:pt x="234950" y="85090"/>
                </a:lnTo>
                <a:lnTo>
                  <a:pt x="234314" y="73660"/>
                </a:lnTo>
                <a:lnTo>
                  <a:pt x="232410" y="64135"/>
                </a:lnTo>
                <a:lnTo>
                  <a:pt x="231775" y="54610"/>
                </a:lnTo>
                <a:lnTo>
                  <a:pt x="233679" y="44450"/>
                </a:lnTo>
                <a:lnTo>
                  <a:pt x="241300" y="22860"/>
                </a:lnTo>
                <a:lnTo>
                  <a:pt x="242570" y="12065"/>
                </a:lnTo>
                <a:lnTo>
                  <a:pt x="241300" y="0"/>
                </a:lnTo>
                <a:close/>
              </a:path>
            </a:pathLst>
          </a:custGeom>
          <a:solidFill>
            <a:srgbClr val="7d793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5911200" y="5256360"/>
            <a:ext cx="792720" cy="338760"/>
          </a:xfrm>
          <a:custGeom>
            <a:avLst/>
            <a:gdLst/>
            <a:ahLst/>
            <a:rect l="l" t="t" r="r" b="b"/>
            <a:pathLst>
              <a:path w="793115" h="339089">
                <a:moveTo>
                  <a:pt x="17780" y="318769"/>
                </a:moveTo>
                <a:lnTo>
                  <a:pt x="0" y="334644"/>
                </a:lnTo>
                <a:lnTo>
                  <a:pt x="5714" y="338454"/>
                </a:lnTo>
                <a:lnTo>
                  <a:pt x="12064" y="339089"/>
                </a:lnTo>
                <a:lnTo>
                  <a:pt x="15239" y="337184"/>
                </a:lnTo>
                <a:lnTo>
                  <a:pt x="17145" y="335914"/>
                </a:lnTo>
                <a:lnTo>
                  <a:pt x="17780" y="335279"/>
                </a:lnTo>
                <a:lnTo>
                  <a:pt x="21589" y="334644"/>
                </a:lnTo>
                <a:lnTo>
                  <a:pt x="29210" y="332739"/>
                </a:lnTo>
                <a:lnTo>
                  <a:pt x="33655" y="330834"/>
                </a:lnTo>
                <a:lnTo>
                  <a:pt x="34924" y="330200"/>
                </a:lnTo>
                <a:lnTo>
                  <a:pt x="17780" y="330200"/>
                </a:lnTo>
                <a:lnTo>
                  <a:pt x="17780" y="318769"/>
                </a:lnTo>
                <a:close/>
                <a:moveTo>
                  <a:pt x="354330" y="0"/>
                </a:moveTo>
                <a:lnTo>
                  <a:pt x="353695" y="1904"/>
                </a:lnTo>
                <a:lnTo>
                  <a:pt x="351155" y="20954"/>
                </a:lnTo>
                <a:lnTo>
                  <a:pt x="347980" y="40004"/>
                </a:lnTo>
                <a:lnTo>
                  <a:pt x="333375" y="113029"/>
                </a:lnTo>
                <a:lnTo>
                  <a:pt x="314325" y="160019"/>
                </a:lnTo>
                <a:lnTo>
                  <a:pt x="294005" y="195579"/>
                </a:lnTo>
                <a:lnTo>
                  <a:pt x="235585" y="234950"/>
                </a:lnTo>
                <a:lnTo>
                  <a:pt x="83820" y="293369"/>
                </a:lnTo>
                <a:lnTo>
                  <a:pt x="57150" y="302259"/>
                </a:lnTo>
                <a:lnTo>
                  <a:pt x="48895" y="306069"/>
                </a:lnTo>
                <a:lnTo>
                  <a:pt x="17780" y="318769"/>
                </a:lnTo>
                <a:lnTo>
                  <a:pt x="17780" y="330200"/>
                </a:lnTo>
                <a:lnTo>
                  <a:pt x="34924" y="330200"/>
                </a:lnTo>
                <a:lnTo>
                  <a:pt x="38735" y="328294"/>
                </a:lnTo>
                <a:lnTo>
                  <a:pt x="45720" y="325119"/>
                </a:lnTo>
                <a:lnTo>
                  <a:pt x="50164" y="323214"/>
                </a:lnTo>
                <a:lnTo>
                  <a:pt x="62864" y="318134"/>
                </a:lnTo>
                <a:lnTo>
                  <a:pt x="86995" y="309244"/>
                </a:lnTo>
                <a:lnTo>
                  <a:pt x="158750" y="281304"/>
                </a:lnTo>
                <a:lnTo>
                  <a:pt x="182245" y="272414"/>
                </a:lnTo>
                <a:lnTo>
                  <a:pt x="205739" y="264159"/>
                </a:lnTo>
                <a:lnTo>
                  <a:pt x="229235" y="255269"/>
                </a:lnTo>
                <a:lnTo>
                  <a:pt x="252095" y="245744"/>
                </a:lnTo>
                <a:lnTo>
                  <a:pt x="273685" y="233679"/>
                </a:lnTo>
                <a:lnTo>
                  <a:pt x="289560" y="223519"/>
                </a:lnTo>
                <a:lnTo>
                  <a:pt x="332739" y="223519"/>
                </a:lnTo>
                <a:lnTo>
                  <a:pt x="330200" y="222884"/>
                </a:lnTo>
                <a:lnTo>
                  <a:pt x="319405" y="220344"/>
                </a:lnTo>
                <a:lnTo>
                  <a:pt x="307975" y="217804"/>
                </a:lnTo>
                <a:lnTo>
                  <a:pt x="300989" y="216534"/>
                </a:lnTo>
                <a:lnTo>
                  <a:pt x="299720" y="216534"/>
                </a:lnTo>
                <a:lnTo>
                  <a:pt x="315595" y="205739"/>
                </a:lnTo>
                <a:lnTo>
                  <a:pt x="332643" y="193675"/>
                </a:lnTo>
                <a:lnTo>
                  <a:pt x="304800" y="193675"/>
                </a:lnTo>
                <a:lnTo>
                  <a:pt x="306705" y="189864"/>
                </a:lnTo>
                <a:lnTo>
                  <a:pt x="325755" y="150494"/>
                </a:lnTo>
                <a:lnTo>
                  <a:pt x="341630" y="104139"/>
                </a:lnTo>
                <a:lnTo>
                  <a:pt x="353060" y="36829"/>
                </a:lnTo>
                <a:lnTo>
                  <a:pt x="356870" y="634"/>
                </a:lnTo>
                <a:lnTo>
                  <a:pt x="354330" y="0"/>
                </a:lnTo>
                <a:close/>
                <a:moveTo>
                  <a:pt x="332739" y="223519"/>
                </a:moveTo>
                <a:lnTo>
                  <a:pt x="297814" y="223519"/>
                </a:lnTo>
                <a:lnTo>
                  <a:pt x="304800" y="226694"/>
                </a:lnTo>
                <a:lnTo>
                  <a:pt x="330835" y="231139"/>
                </a:lnTo>
                <a:lnTo>
                  <a:pt x="348614" y="236219"/>
                </a:lnTo>
                <a:lnTo>
                  <a:pt x="365760" y="241300"/>
                </a:lnTo>
                <a:lnTo>
                  <a:pt x="401955" y="255269"/>
                </a:lnTo>
                <a:lnTo>
                  <a:pt x="420370" y="261619"/>
                </a:lnTo>
                <a:lnTo>
                  <a:pt x="438785" y="269239"/>
                </a:lnTo>
                <a:lnTo>
                  <a:pt x="456564" y="278129"/>
                </a:lnTo>
                <a:lnTo>
                  <a:pt x="467360" y="285750"/>
                </a:lnTo>
                <a:lnTo>
                  <a:pt x="478789" y="293369"/>
                </a:lnTo>
                <a:lnTo>
                  <a:pt x="491489" y="298450"/>
                </a:lnTo>
                <a:lnTo>
                  <a:pt x="504189" y="299084"/>
                </a:lnTo>
                <a:lnTo>
                  <a:pt x="506730" y="298450"/>
                </a:lnTo>
                <a:lnTo>
                  <a:pt x="507364" y="294004"/>
                </a:lnTo>
                <a:lnTo>
                  <a:pt x="504189" y="294004"/>
                </a:lnTo>
                <a:lnTo>
                  <a:pt x="490855" y="290194"/>
                </a:lnTo>
                <a:lnTo>
                  <a:pt x="478155" y="283209"/>
                </a:lnTo>
                <a:lnTo>
                  <a:pt x="465455" y="274954"/>
                </a:lnTo>
                <a:lnTo>
                  <a:pt x="454025" y="267334"/>
                </a:lnTo>
                <a:lnTo>
                  <a:pt x="438150" y="259714"/>
                </a:lnTo>
                <a:lnTo>
                  <a:pt x="422275" y="253364"/>
                </a:lnTo>
                <a:lnTo>
                  <a:pt x="389889" y="241934"/>
                </a:lnTo>
                <a:lnTo>
                  <a:pt x="382270" y="239394"/>
                </a:lnTo>
                <a:lnTo>
                  <a:pt x="344805" y="226059"/>
                </a:lnTo>
                <a:lnTo>
                  <a:pt x="332739" y="223519"/>
                </a:lnTo>
                <a:close/>
                <a:moveTo>
                  <a:pt x="793114" y="24129"/>
                </a:moveTo>
                <a:lnTo>
                  <a:pt x="662305" y="50800"/>
                </a:lnTo>
                <a:lnTo>
                  <a:pt x="578485" y="71754"/>
                </a:lnTo>
                <a:lnTo>
                  <a:pt x="536575" y="83184"/>
                </a:lnTo>
                <a:lnTo>
                  <a:pt x="495300" y="95250"/>
                </a:lnTo>
                <a:lnTo>
                  <a:pt x="454660" y="109854"/>
                </a:lnTo>
                <a:lnTo>
                  <a:pt x="407670" y="129539"/>
                </a:lnTo>
                <a:lnTo>
                  <a:pt x="363220" y="153034"/>
                </a:lnTo>
                <a:lnTo>
                  <a:pt x="321945" y="181609"/>
                </a:lnTo>
                <a:lnTo>
                  <a:pt x="304800" y="193675"/>
                </a:lnTo>
                <a:lnTo>
                  <a:pt x="332643" y="193675"/>
                </a:lnTo>
                <a:lnTo>
                  <a:pt x="356870" y="176529"/>
                </a:lnTo>
                <a:lnTo>
                  <a:pt x="402589" y="149225"/>
                </a:lnTo>
                <a:lnTo>
                  <a:pt x="451485" y="127000"/>
                </a:lnTo>
                <a:lnTo>
                  <a:pt x="501650" y="109219"/>
                </a:lnTo>
                <a:lnTo>
                  <a:pt x="553085" y="93979"/>
                </a:lnTo>
                <a:lnTo>
                  <a:pt x="724535" y="45719"/>
                </a:lnTo>
                <a:lnTo>
                  <a:pt x="793114" y="24129"/>
                </a:lnTo>
                <a:close/>
              </a:path>
            </a:pathLst>
          </a:custGeom>
          <a:solidFill>
            <a:srgbClr val="fdaa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" name="bg object 27" descr=""/>
          <p:cNvPicPr/>
          <p:nvPr/>
        </p:nvPicPr>
        <p:blipFill>
          <a:blip r:embed="rId7"/>
          <a:stretch/>
        </p:blipFill>
        <p:spPr>
          <a:xfrm>
            <a:off x="6380640" y="5212800"/>
            <a:ext cx="254160" cy="244080"/>
          </a:xfrm>
          <a:prstGeom prst="rect">
            <a:avLst/>
          </a:prstGeom>
          <a:ln w="0">
            <a:noFill/>
          </a:ln>
        </p:spPr>
      </p:pic>
      <p:sp>
        <p:nvSpPr>
          <p:cNvPr id="12" name="bg object 28"/>
          <p:cNvSpPr/>
          <p:nvPr/>
        </p:nvSpPr>
        <p:spPr>
          <a:xfrm>
            <a:off x="6502320" y="5476320"/>
            <a:ext cx="31320" cy="9720"/>
          </a:xfrm>
          <a:custGeom>
            <a:avLst/>
            <a:gdLst/>
            <a:ahLst/>
            <a:rect l="l" t="t" r="r" b="b"/>
            <a:pathLst>
              <a:path w="31750" h="10160">
                <a:moveTo>
                  <a:pt x="4445" y="0"/>
                </a:moveTo>
                <a:lnTo>
                  <a:pt x="3175" y="635"/>
                </a:lnTo>
                <a:lnTo>
                  <a:pt x="0" y="6350"/>
                </a:lnTo>
                <a:lnTo>
                  <a:pt x="6984" y="10160"/>
                </a:lnTo>
                <a:lnTo>
                  <a:pt x="17779" y="9525"/>
                </a:lnTo>
                <a:lnTo>
                  <a:pt x="23495" y="6350"/>
                </a:lnTo>
                <a:lnTo>
                  <a:pt x="31750" y="3810"/>
                </a:lnTo>
                <a:lnTo>
                  <a:pt x="31750" y="635"/>
                </a:lnTo>
                <a:lnTo>
                  <a:pt x="29209" y="1270"/>
                </a:lnTo>
                <a:lnTo>
                  <a:pt x="24765" y="1270"/>
                </a:lnTo>
                <a:lnTo>
                  <a:pt x="20320" y="3175"/>
                </a:lnTo>
                <a:lnTo>
                  <a:pt x="13970" y="4445"/>
                </a:lnTo>
                <a:lnTo>
                  <a:pt x="12065" y="5080"/>
                </a:lnTo>
                <a:lnTo>
                  <a:pt x="7620" y="4445"/>
                </a:lnTo>
                <a:lnTo>
                  <a:pt x="6984" y="1905"/>
                </a:lnTo>
                <a:lnTo>
                  <a:pt x="4445" y="0"/>
                </a:lnTo>
                <a:close/>
              </a:path>
            </a:pathLst>
          </a:custGeom>
          <a:solidFill>
            <a:srgbClr val="afb03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6413040" y="5589360"/>
            <a:ext cx="17280" cy="15480"/>
          </a:xfrm>
          <a:custGeom>
            <a:avLst/>
            <a:gdLst/>
            <a:ahLst/>
            <a:rect l="l" t="t" r="r" b="b"/>
            <a:pathLst>
              <a:path w="17779" h="15875">
                <a:moveTo>
                  <a:pt x="0" y="0"/>
                </a:moveTo>
                <a:lnTo>
                  <a:pt x="10795" y="12064"/>
                </a:lnTo>
                <a:lnTo>
                  <a:pt x="17780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fdaa4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bg object 30"/>
          <p:cNvSpPr/>
          <p:nvPr/>
        </p:nvSpPr>
        <p:spPr>
          <a:xfrm>
            <a:off x="6410880" y="5586840"/>
            <a:ext cx="23040" cy="20520"/>
          </a:xfrm>
          <a:custGeom>
            <a:avLst/>
            <a:gdLst/>
            <a:ahLst/>
            <a:rect l="l" t="t" r="r" b="b"/>
            <a:pathLst>
              <a:path w="23495" h="20954">
                <a:moveTo>
                  <a:pt x="1904" y="0"/>
                </a:moveTo>
                <a:lnTo>
                  <a:pt x="0" y="1269"/>
                </a:lnTo>
                <a:lnTo>
                  <a:pt x="4444" y="10159"/>
                </a:lnTo>
                <a:lnTo>
                  <a:pt x="12064" y="15875"/>
                </a:lnTo>
                <a:lnTo>
                  <a:pt x="22225" y="20954"/>
                </a:lnTo>
                <a:lnTo>
                  <a:pt x="23494" y="16509"/>
                </a:lnTo>
                <a:lnTo>
                  <a:pt x="20954" y="15875"/>
                </a:lnTo>
                <a:lnTo>
                  <a:pt x="17779" y="13969"/>
                </a:lnTo>
                <a:lnTo>
                  <a:pt x="14604" y="11429"/>
                </a:lnTo>
                <a:lnTo>
                  <a:pt x="8889" y="6350"/>
                </a:lnTo>
                <a:lnTo>
                  <a:pt x="6350" y="3175"/>
                </a:lnTo>
                <a:lnTo>
                  <a:pt x="1904" y="0"/>
                </a:lnTo>
                <a:close/>
              </a:path>
            </a:pathLst>
          </a:custGeom>
          <a:solidFill>
            <a:srgbClr val="afb03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" name="bg object 31" descr=""/>
          <p:cNvPicPr/>
          <p:nvPr/>
        </p:nvPicPr>
        <p:blipFill>
          <a:blip r:embed="rId8"/>
          <a:stretch/>
        </p:blipFill>
        <p:spPr>
          <a:xfrm>
            <a:off x="3020760" y="7016760"/>
            <a:ext cx="880560" cy="996120"/>
          </a:xfrm>
          <a:prstGeom prst="rect">
            <a:avLst/>
          </a:prstGeom>
          <a:ln w="0">
            <a:noFill/>
          </a:ln>
        </p:spPr>
      </p:pic>
      <p:pic>
        <p:nvPicPr>
          <p:cNvPr id="16" name="bg object 32" descr=""/>
          <p:cNvPicPr/>
          <p:nvPr/>
        </p:nvPicPr>
        <p:blipFill>
          <a:blip r:embed="rId9"/>
          <a:stretch/>
        </p:blipFill>
        <p:spPr>
          <a:xfrm>
            <a:off x="5177880" y="5116320"/>
            <a:ext cx="132840" cy="123480"/>
          </a:xfrm>
          <a:prstGeom prst="rect">
            <a:avLst/>
          </a:prstGeom>
          <a:ln w="0">
            <a:noFill/>
          </a:ln>
        </p:spPr>
      </p:pic>
      <p:pic>
        <p:nvPicPr>
          <p:cNvPr id="17" name="bg object 33" descr=""/>
          <p:cNvPicPr/>
          <p:nvPr/>
        </p:nvPicPr>
        <p:blipFill>
          <a:blip r:embed="rId10"/>
          <a:stretch/>
        </p:blipFill>
        <p:spPr>
          <a:xfrm>
            <a:off x="5409720" y="4952520"/>
            <a:ext cx="133560" cy="92880"/>
          </a:xfrm>
          <a:prstGeom prst="rect">
            <a:avLst/>
          </a:prstGeom>
          <a:ln w="0">
            <a:noFill/>
          </a:ln>
        </p:spPr>
      </p:pic>
      <p:pic>
        <p:nvPicPr>
          <p:cNvPr id="18" name="bg object 34" descr=""/>
          <p:cNvPicPr/>
          <p:nvPr/>
        </p:nvPicPr>
        <p:blipFill>
          <a:blip r:embed="rId11"/>
          <a:stretch/>
        </p:blipFill>
        <p:spPr>
          <a:xfrm>
            <a:off x="5401800" y="5109840"/>
            <a:ext cx="136800" cy="114480"/>
          </a:xfrm>
          <a:prstGeom prst="rect">
            <a:avLst/>
          </a:prstGeom>
          <a:ln w="0">
            <a:noFill/>
          </a:ln>
        </p:spPr>
      </p:pic>
      <p:pic>
        <p:nvPicPr>
          <p:cNvPr id="19" name="bg object 35" descr=""/>
          <p:cNvPicPr/>
          <p:nvPr/>
        </p:nvPicPr>
        <p:blipFill>
          <a:blip r:embed="rId12"/>
          <a:stretch/>
        </p:blipFill>
        <p:spPr>
          <a:xfrm>
            <a:off x="5590440" y="5172840"/>
            <a:ext cx="125280" cy="73440"/>
          </a:xfrm>
          <a:prstGeom prst="rect">
            <a:avLst/>
          </a:prstGeom>
          <a:ln w="0">
            <a:noFill/>
          </a:ln>
        </p:spPr>
      </p:pic>
      <p:pic>
        <p:nvPicPr>
          <p:cNvPr id="20" name="bg object 36" descr=""/>
          <p:cNvPicPr/>
          <p:nvPr/>
        </p:nvPicPr>
        <p:blipFill>
          <a:blip r:embed="rId13"/>
          <a:stretch/>
        </p:blipFill>
        <p:spPr>
          <a:xfrm>
            <a:off x="1404720" y="5963760"/>
            <a:ext cx="132840" cy="123480"/>
          </a:xfrm>
          <a:prstGeom prst="rect">
            <a:avLst/>
          </a:prstGeom>
          <a:ln w="0">
            <a:noFill/>
          </a:ln>
        </p:spPr>
      </p:pic>
      <p:pic>
        <p:nvPicPr>
          <p:cNvPr id="21" name="bg object 37" descr=""/>
          <p:cNvPicPr/>
          <p:nvPr/>
        </p:nvPicPr>
        <p:blipFill>
          <a:blip r:embed="rId14"/>
          <a:stretch/>
        </p:blipFill>
        <p:spPr>
          <a:xfrm>
            <a:off x="1636560" y="5799960"/>
            <a:ext cx="133560" cy="92880"/>
          </a:xfrm>
          <a:prstGeom prst="rect">
            <a:avLst/>
          </a:prstGeom>
          <a:ln w="0">
            <a:noFill/>
          </a:ln>
        </p:spPr>
      </p:pic>
      <p:pic>
        <p:nvPicPr>
          <p:cNvPr id="22" name="bg object 38" descr=""/>
          <p:cNvPicPr/>
          <p:nvPr/>
        </p:nvPicPr>
        <p:blipFill>
          <a:blip r:embed="rId15"/>
          <a:stretch/>
        </p:blipFill>
        <p:spPr>
          <a:xfrm>
            <a:off x="1628640" y="5956920"/>
            <a:ext cx="136800" cy="114480"/>
          </a:xfrm>
          <a:prstGeom prst="rect">
            <a:avLst/>
          </a:prstGeom>
          <a:ln w="0">
            <a:noFill/>
          </a:ln>
        </p:spPr>
      </p:pic>
      <p:pic>
        <p:nvPicPr>
          <p:cNvPr id="23" name="bg object 39" descr=""/>
          <p:cNvPicPr/>
          <p:nvPr/>
        </p:nvPicPr>
        <p:blipFill>
          <a:blip r:embed="rId16"/>
          <a:stretch/>
        </p:blipFill>
        <p:spPr>
          <a:xfrm>
            <a:off x="1817280" y="6020280"/>
            <a:ext cx="125280" cy="73440"/>
          </a:xfrm>
          <a:prstGeom prst="rect">
            <a:avLst/>
          </a:prstGeom>
          <a:ln w="0">
            <a:noFill/>
          </a:ln>
        </p:spPr>
      </p:pic>
      <p:sp>
        <p:nvSpPr>
          <p:cNvPr id="24" name="bg object 40"/>
          <p:cNvSpPr/>
          <p:nvPr/>
        </p:nvSpPr>
        <p:spPr>
          <a:xfrm>
            <a:off x="1964160" y="4744080"/>
            <a:ext cx="3132720" cy="2816640"/>
          </a:xfrm>
          <a:custGeom>
            <a:avLst/>
            <a:gdLst/>
            <a:ahLst/>
            <a:rect l="l" t="t" r="r" b="b"/>
            <a:pathLst>
              <a:path w="3133090" h="2816859">
                <a:moveTo>
                  <a:pt x="396759" y="303529"/>
                </a:moveTo>
                <a:lnTo>
                  <a:pt x="278130" y="303529"/>
                </a:lnTo>
                <a:lnTo>
                  <a:pt x="283844" y="304800"/>
                </a:lnTo>
                <a:lnTo>
                  <a:pt x="290194" y="306704"/>
                </a:lnTo>
                <a:lnTo>
                  <a:pt x="294005" y="308610"/>
                </a:lnTo>
                <a:lnTo>
                  <a:pt x="297180" y="311785"/>
                </a:lnTo>
                <a:lnTo>
                  <a:pt x="300989" y="319404"/>
                </a:lnTo>
                <a:lnTo>
                  <a:pt x="301625" y="323850"/>
                </a:lnTo>
                <a:lnTo>
                  <a:pt x="300989" y="327660"/>
                </a:lnTo>
                <a:lnTo>
                  <a:pt x="298450" y="333375"/>
                </a:lnTo>
                <a:lnTo>
                  <a:pt x="295275" y="338454"/>
                </a:lnTo>
                <a:lnTo>
                  <a:pt x="290830" y="342900"/>
                </a:lnTo>
                <a:lnTo>
                  <a:pt x="285114" y="349885"/>
                </a:lnTo>
                <a:lnTo>
                  <a:pt x="281305" y="356870"/>
                </a:lnTo>
                <a:lnTo>
                  <a:pt x="277494" y="365125"/>
                </a:lnTo>
                <a:lnTo>
                  <a:pt x="274955" y="373379"/>
                </a:lnTo>
                <a:lnTo>
                  <a:pt x="274319" y="383539"/>
                </a:lnTo>
                <a:lnTo>
                  <a:pt x="276225" y="394335"/>
                </a:lnTo>
                <a:lnTo>
                  <a:pt x="281305" y="401954"/>
                </a:lnTo>
                <a:lnTo>
                  <a:pt x="288925" y="407035"/>
                </a:lnTo>
                <a:lnTo>
                  <a:pt x="295275" y="407035"/>
                </a:lnTo>
                <a:lnTo>
                  <a:pt x="301625" y="405129"/>
                </a:lnTo>
                <a:lnTo>
                  <a:pt x="307339" y="401954"/>
                </a:lnTo>
                <a:lnTo>
                  <a:pt x="312419" y="398779"/>
                </a:lnTo>
                <a:lnTo>
                  <a:pt x="371475" y="357504"/>
                </a:lnTo>
                <a:lnTo>
                  <a:pt x="379730" y="352425"/>
                </a:lnTo>
                <a:lnTo>
                  <a:pt x="387984" y="348614"/>
                </a:lnTo>
                <a:lnTo>
                  <a:pt x="396875" y="344804"/>
                </a:lnTo>
                <a:lnTo>
                  <a:pt x="405764" y="343535"/>
                </a:lnTo>
                <a:lnTo>
                  <a:pt x="447928" y="343535"/>
                </a:lnTo>
                <a:lnTo>
                  <a:pt x="448944" y="338454"/>
                </a:lnTo>
                <a:lnTo>
                  <a:pt x="428625" y="318135"/>
                </a:lnTo>
                <a:lnTo>
                  <a:pt x="396759" y="303529"/>
                </a:lnTo>
                <a:close/>
                <a:moveTo>
                  <a:pt x="446087" y="347345"/>
                </a:moveTo>
                <a:lnTo>
                  <a:pt x="432434" y="347345"/>
                </a:lnTo>
                <a:lnTo>
                  <a:pt x="436244" y="351789"/>
                </a:lnTo>
                <a:lnTo>
                  <a:pt x="444500" y="349885"/>
                </a:lnTo>
                <a:lnTo>
                  <a:pt x="446087" y="347345"/>
                </a:lnTo>
                <a:close/>
                <a:moveTo>
                  <a:pt x="447928" y="343535"/>
                </a:moveTo>
                <a:lnTo>
                  <a:pt x="415289" y="343535"/>
                </a:lnTo>
                <a:lnTo>
                  <a:pt x="424180" y="346075"/>
                </a:lnTo>
                <a:lnTo>
                  <a:pt x="431800" y="351154"/>
                </a:lnTo>
                <a:lnTo>
                  <a:pt x="432434" y="347345"/>
                </a:lnTo>
                <a:lnTo>
                  <a:pt x="446087" y="347345"/>
                </a:lnTo>
                <a:lnTo>
                  <a:pt x="447675" y="344804"/>
                </a:lnTo>
                <a:lnTo>
                  <a:pt x="447928" y="343535"/>
                </a:lnTo>
                <a:close/>
                <a:moveTo>
                  <a:pt x="278476" y="238760"/>
                </a:moveTo>
                <a:lnTo>
                  <a:pt x="159384" y="238760"/>
                </a:lnTo>
                <a:lnTo>
                  <a:pt x="171450" y="239395"/>
                </a:lnTo>
                <a:lnTo>
                  <a:pt x="186055" y="242570"/>
                </a:lnTo>
                <a:lnTo>
                  <a:pt x="188594" y="243839"/>
                </a:lnTo>
                <a:lnTo>
                  <a:pt x="190500" y="246379"/>
                </a:lnTo>
                <a:lnTo>
                  <a:pt x="191769" y="248920"/>
                </a:lnTo>
                <a:lnTo>
                  <a:pt x="191769" y="251460"/>
                </a:lnTo>
                <a:lnTo>
                  <a:pt x="190500" y="254000"/>
                </a:lnTo>
                <a:lnTo>
                  <a:pt x="185419" y="263525"/>
                </a:lnTo>
                <a:lnTo>
                  <a:pt x="178434" y="271779"/>
                </a:lnTo>
                <a:lnTo>
                  <a:pt x="162559" y="287654"/>
                </a:lnTo>
                <a:lnTo>
                  <a:pt x="156209" y="297179"/>
                </a:lnTo>
                <a:lnTo>
                  <a:pt x="152400" y="307339"/>
                </a:lnTo>
                <a:lnTo>
                  <a:pt x="151764" y="318135"/>
                </a:lnTo>
                <a:lnTo>
                  <a:pt x="156209" y="327025"/>
                </a:lnTo>
                <a:lnTo>
                  <a:pt x="165100" y="332739"/>
                </a:lnTo>
                <a:lnTo>
                  <a:pt x="175259" y="333375"/>
                </a:lnTo>
                <a:lnTo>
                  <a:pt x="186055" y="331470"/>
                </a:lnTo>
                <a:lnTo>
                  <a:pt x="196850" y="328295"/>
                </a:lnTo>
                <a:lnTo>
                  <a:pt x="237489" y="311785"/>
                </a:lnTo>
                <a:lnTo>
                  <a:pt x="246380" y="308610"/>
                </a:lnTo>
                <a:lnTo>
                  <a:pt x="255905" y="306070"/>
                </a:lnTo>
                <a:lnTo>
                  <a:pt x="265430" y="304164"/>
                </a:lnTo>
                <a:lnTo>
                  <a:pt x="271780" y="303529"/>
                </a:lnTo>
                <a:lnTo>
                  <a:pt x="396759" y="303529"/>
                </a:lnTo>
                <a:lnTo>
                  <a:pt x="382905" y="297179"/>
                </a:lnTo>
                <a:lnTo>
                  <a:pt x="359179" y="264795"/>
                </a:lnTo>
                <a:lnTo>
                  <a:pt x="294639" y="264795"/>
                </a:lnTo>
                <a:lnTo>
                  <a:pt x="278130" y="242570"/>
                </a:lnTo>
                <a:lnTo>
                  <a:pt x="278476" y="238760"/>
                </a:lnTo>
                <a:close/>
                <a:moveTo>
                  <a:pt x="344169" y="181610"/>
                </a:moveTo>
                <a:lnTo>
                  <a:pt x="340994" y="181610"/>
                </a:lnTo>
                <a:lnTo>
                  <a:pt x="334009" y="182879"/>
                </a:lnTo>
                <a:lnTo>
                  <a:pt x="330834" y="184785"/>
                </a:lnTo>
                <a:lnTo>
                  <a:pt x="324484" y="193039"/>
                </a:lnTo>
                <a:lnTo>
                  <a:pt x="321944" y="199389"/>
                </a:lnTo>
                <a:lnTo>
                  <a:pt x="320675" y="205739"/>
                </a:lnTo>
                <a:lnTo>
                  <a:pt x="308609" y="253364"/>
                </a:lnTo>
                <a:lnTo>
                  <a:pt x="305434" y="262254"/>
                </a:lnTo>
                <a:lnTo>
                  <a:pt x="297814" y="264160"/>
                </a:lnTo>
                <a:lnTo>
                  <a:pt x="294639" y="264795"/>
                </a:lnTo>
                <a:lnTo>
                  <a:pt x="359179" y="264795"/>
                </a:lnTo>
                <a:lnTo>
                  <a:pt x="358832" y="260985"/>
                </a:lnTo>
                <a:lnTo>
                  <a:pt x="358715" y="258445"/>
                </a:lnTo>
                <a:lnTo>
                  <a:pt x="358139" y="240029"/>
                </a:lnTo>
                <a:lnTo>
                  <a:pt x="355600" y="212089"/>
                </a:lnTo>
                <a:lnTo>
                  <a:pt x="353059" y="193039"/>
                </a:lnTo>
                <a:lnTo>
                  <a:pt x="351789" y="186689"/>
                </a:lnTo>
                <a:lnTo>
                  <a:pt x="347344" y="183514"/>
                </a:lnTo>
                <a:lnTo>
                  <a:pt x="344169" y="181610"/>
                </a:lnTo>
                <a:close/>
                <a:moveTo>
                  <a:pt x="40639" y="44450"/>
                </a:moveTo>
                <a:lnTo>
                  <a:pt x="33655" y="45720"/>
                </a:lnTo>
                <a:lnTo>
                  <a:pt x="27939" y="48895"/>
                </a:lnTo>
                <a:lnTo>
                  <a:pt x="23494" y="53975"/>
                </a:lnTo>
                <a:lnTo>
                  <a:pt x="21589" y="60325"/>
                </a:lnTo>
                <a:lnTo>
                  <a:pt x="25400" y="69214"/>
                </a:lnTo>
                <a:lnTo>
                  <a:pt x="31750" y="77470"/>
                </a:lnTo>
                <a:lnTo>
                  <a:pt x="38100" y="85089"/>
                </a:lnTo>
                <a:lnTo>
                  <a:pt x="39369" y="93979"/>
                </a:lnTo>
                <a:lnTo>
                  <a:pt x="33655" y="100964"/>
                </a:lnTo>
                <a:lnTo>
                  <a:pt x="23494" y="103504"/>
                </a:lnTo>
                <a:lnTo>
                  <a:pt x="12700" y="106045"/>
                </a:lnTo>
                <a:lnTo>
                  <a:pt x="3809" y="111125"/>
                </a:lnTo>
                <a:lnTo>
                  <a:pt x="634" y="117475"/>
                </a:lnTo>
                <a:lnTo>
                  <a:pt x="0" y="124460"/>
                </a:lnTo>
                <a:lnTo>
                  <a:pt x="2539" y="131445"/>
                </a:lnTo>
                <a:lnTo>
                  <a:pt x="7619" y="137795"/>
                </a:lnTo>
                <a:lnTo>
                  <a:pt x="13334" y="141604"/>
                </a:lnTo>
                <a:lnTo>
                  <a:pt x="20319" y="144145"/>
                </a:lnTo>
                <a:lnTo>
                  <a:pt x="27939" y="145414"/>
                </a:lnTo>
                <a:lnTo>
                  <a:pt x="34925" y="146685"/>
                </a:lnTo>
                <a:lnTo>
                  <a:pt x="80009" y="154304"/>
                </a:lnTo>
                <a:lnTo>
                  <a:pt x="89534" y="163195"/>
                </a:lnTo>
                <a:lnTo>
                  <a:pt x="86359" y="172085"/>
                </a:lnTo>
                <a:lnTo>
                  <a:pt x="78105" y="184785"/>
                </a:lnTo>
                <a:lnTo>
                  <a:pt x="73659" y="191135"/>
                </a:lnTo>
                <a:lnTo>
                  <a:pt x="63500" y="202564"/>
                </a:lnTo>
                <a:lnTo>
                  <a:pt x="55244" y="210820"/>
                </a:lnTo>
                <a:lnTo>
                  <a:pt x="47625" y="219075"/>
                </a:lnTo>
                <a:lnTo>
                  <a:pt x="42544" y="228600"/>
                </a:lnTo>
                <a:lnTo>
                  <a:pt x="40639" y="239395"/>
                </a:lnTo>
                <a:lnTo>
                  <a:pt x="45084" y="251460"/>
                </a:lnTo>
                <a:lnTo>
                  <a:pt x="55244" y="259714"/>
                </a:lnTo>
                <a:lnTo>
                  <a:pt x="69214" y="264160"/>
                </a:lnTo>
                <a:lnTo>
                  <a:pt x="83184" y="264160"/>
                </a:lnTo>
                <a:lnTo>
                  <a:pt x="96519" y="260350"/>
                </a:lnTo>
                <a:lnTo>
                  <a:pt x="109219" y="254635"/>
                </a:lnTo>
                <a:lnTo>
                  <a:pt x="121919" y="248285"/>
                </a:lnTo>
                <a:lnTo>
                  <a:pt x="134619" y="243204"/>
                </a:lnTo>
                <a:lnTo>
                  <a:pt x="146684" y="240029"/>
                </a:lnTo>
                <a:lnTo>
                  <a:pt x="159384" y="238760"/>
                </a:lnTo>
                <a:lnTo>
                  <a:pt x="278476" y="238760"/>
                </a:lnTo>
                <a:lnTo>
                  <a:pt x="278764" y="235585"/>
                </a:lnTo>
                <a:lnTo>
                  <a:pt x="280034" y="213360"/>
                </a:lnTo>
                <a:lnTo>
                  <a:pt x="282575" y="191135"/>
                </a:lnTo>
                <a:lnTo>
                  <a:pt x="283082" y="188595"/>
                </a:lnTo>
                <a:lnTo>
                  <a:pt x="210184" y="188595"/>
                </a:lnTo>
                <a:lnTo>
                  <a:pt x="199389" y="144779"/>
                </a:lnTo>
                <a:lnTo>
                  <a:pt x="198849" y="119379"/>
                </a:lnTo>
                <a:lnTo>
                  <a:pt x="198913" y="111125"/>
                </a:lnTo>
                <a:lnTo>
                  <a:pt x="199046" y="107950"/>
                </a:lnTo>
                <a:lnTo>
                  <a:pt x="120014" y="107950"/>
                </a:lnTo>
                <a:lnTo>
                  <a:pt x="113664" y="98425"/>
                </a:lnTo>
                <a:lnTo>
                  <a:pt x="113664" y="81279"/>
                </a:lnTo>
                <a:lnTo>
                  <a:pt x="114300" y="67310"/>
                </a:lnTo>
                <a:lnTo>
                  <a:pt x="115316" y="59689"/>
                </a:lnTo>
                <a:lnTo>
                  <a:pt x="71755" y="59689"/>
                </a:lnTo>
                <a:lnTo>
                  <a:pt x="68580" y="58420"/>
                </a:lnTo>
                <a:lnTo>
                  <a:pt x="65405" y="55879"/>
                </a:lnTo>
                <a:lnTo>
                  <a:pt x="53975" y="48260"/>
                </a:lnTo>
                <a:lnTo>
                  <a:pt x="47625" y="45720"/>
                </a:lnTo>
                <a:lnTo>
                  <a:pt x="40639" y="44450"/>
                </a:lnTo>
                <a:close/>
                <a:moveTo>
                  <a:pt x="280034" y="99060"/>
                </a:moveTo>
                <a:lnTo>
                  <a:pt x="247014" y="136525"/>
                </a:lnTo>
                <a:lnTo>
                  <a:pt x="240030" y="155575"/>
                </a:lnTo>
                <a:lnTo>
                  <a:pt x="230505" y="172720"/>
                </a:lnTo>
                <a:lnTo>
                  <a:pt x="215264" y="187960"/>
                </a:lnTo>
                <a:lnTo>
                  <a:pt x="212725" y="188595"/>
                </a:lnTo>
                <a:lnTo>
                  <a:pt x="283082" y="188595"/>
                </a:lnTo>
                <a:lnTo>
                  <a:pt x="287019" y="168910"/>
                </a:lnTo>
                <a:lnTo>
                  <a:pt x="292734" y="146685"/>
                </a:lnTo>
                <a:lnTo>
                  <a:pt x="294639" y="140335"/>
                </a:lnTo>
                <a:lnTo>
                  <a:pt x="297180" y="126364"/>
                </a:lnTo>
                <a:lnTo>
                  <a:pt x="297180" y="119379"/>
                </a:lnTo>
                <a:lnTo>
                  <a:pt x="295275" y="112395"/>
                </a:lnTo>
                <a:lnTo>
                  <a:pt x="291464" y="106045"/>
                </a:lnTo>
                <a:lnTo>
                  <a:pt x="286384" y="101600"/>
                </a:lnTo>
                <a:lnTo>
                  <a:pt x="280034" y="99060"/>
                </a:lnTo>
                <a:close/>
                <a:moveTo>
                  <a:pt x="195580" y="4445"/>
                </a:moveTo>
                <a:lnTo>
                  <a:pt x="188594" y="4445"/>
                </a:lnTo>
                <a:lnTo>
                  <a:pt x="184784" y="5079"/>
                </a:lnTo>
                <a:lnTo>
                  <a:pt x="157480" y="36829"/>
                </a:lnTo>
                <a:lnTo>
                  <a:pt x="139064" y="84454"/>
                </a:lnTo>
                <a:lnTo>
                  <a:pt x="138430" y="90804"/>
                </a:lnTo>
                <a:lnTo>
                  <a:pt x="136525" y="96520"/>
                </a:lnTo>
                <a:lnTo>
                  <a:pt x="132714" y="101600"/>
                </a:lnTo>
                <a:lnTo>
                  <a:pt x="128269" y="106679"/>
                </a:lnTo>
                <a:lnTo>
                  <a:pt x="120014" y="107950"/>
                </a:lnTo>
                <a:lnTo>
                  <a:pt x="199046" y="107950"/>
                </a:lnTo>
                <a:lnTo>
                  <a:pt x="200025" y="84454"/>
                </a:lnTo>
                <a:lnTo>
                  <a:pt x="203200" y="54610"/>
                </a:lnTo>
                <a:lnTo>
                  <a:pt x="207539" y="28575"/>
                </a:lnTo>
                <a:lnTo>
                  <a:pt x="207644" y="20320"/>
                </a:lnTo>
                <a:lnTo>
                  <a:pt x="205739" y="13335"/>
                </a:lnTo>
                <a:lnTo>
                  <a:pt x="201930" y="7620"/>
                </a:lnTo>
                <a:lnTo>
                  <a:pt x="198755" y="5714"/>
                </a:lnTo>
                <a:lnTo>
                  <a:pt x="195580" y="4445"/>
                </a:lnTo>
                <a:close/>
                <a:moveTo>
                  <a:pt x="111759" y="0"/>
                </a:moveTo>
                <a:lnTo>
                  <a:pt x="109855" y="635"/>
                </a:lnTo>
                <a:lnTo>
                  <a:pt x="103505" y="2539"/>
                </a:lnTo>
                <a:lnTo>
                  <a:pt x="98425" y="6985"/>
                </a:lnTo>
                <a:lnTo>
                  <a:pt x="93980" y="12700"/>
                </a:lnTo>
                <a:lnTo>
                  <a:pt x="90805" y="19050"/>
                </a:lnTo>
                <a:lnTo>
                  <a:pt x="89534" y="24129"/>
                </a:lnTo>
                <a:lnTo>
                  <a:pt x="88264" y="28575"/>
                </a:lnTo>
                <a:lnTo>
                  <a:pt x="86994" y="37464"/>
                </a:lnTo>
                <a:lnTo>
                  <a:pt x="86359" y="42545"/>
                </a:lnTo>
                <a:lnTo>
                  <a:pt x="83819" y="52704"/>
                </a:lnTo>
                <a:lnTo>
                  <a:pt x="80644" y="59054"/>
                </a:lnTo>
                <a:lnTo>
                  <a:pt x="75564" y="59689"/>
                </a:lnTo>
                <a:lnTo>
                  <a:pt x="115316" y="59689"/>
                </a:lnTo>
                <a:lnTo>
                  <a:pt x="118109" y="38735"/>
                </a:lnTo>
                <a:lnTo>
                  <a:pt x="118744" y="30479"/>
                </a:lnTo>
                <a:lnTo>
                  <a:pt x="118647" y="20320"/>
                </a:lnTo>
                <a:lnTo>
                  <a:pt x="118109" y="13335"/>
                </a:lnTo>
                <a:lnTo>
                  <a:pt x="116205" y="3175"/>
                </a:lnTo>
                <a:lnTo>
                  <a:pt x="114300" y="1270"/>
                </a:lnTo>
                <a:lnTo>
                  <a:pt x="111759" y="0"/>
                </a:lnTo>
                <a:close/>
                <a:moveTo>
                  <a:pt x="3081132" y="2713355"/>
                </a:moveTo>
                <a:lnTo>
                  <a:pt x="2962274" y="2713355"/>
                </a:lnTo>
                <a:lnTo>
                  <a:pt x="2968624" y="2714625"/>
                </a:lnTo>
                <a:lnTo>
                  <a:pt x="2974340" y="2716530"/>
                </a:lnTo>
                <a:lnTo>
                  <a:pt x="2978785" y="2719070"/>
                </a:lnTo>
                <a:lnTo>
                  <a:pt x="2981324" y="2721610"/>
                </a:lnTo>
                <a:lnTo>
                  <a:pt x="2985770" y="2729230"/>
                </a:lnTo>
                <a:lnTo>
                  <a:pt x="2986405" y="2733675"/>
                </a:lnTo>
                <a:lnTo>
                  <a:pt x="2985135" y="2738120"/>
                </a:lnTo>
                <a:lnTo>
                  <a:pt x="2983230" y="2743835"/>
                </a:lnTo>
                <a:lnTo>
                  <a:pt x="2980055" y="2748280"/>
                </a:lnTo>
                <a:lnTo>
                  <a:pt x="2974974" y="2752725"/>
                </a:lnTo>
                <a:lnTo>
                  <a:pt x="2969895" y="2759710"/>
                </a:lnTo>
                <a:lnTo>
                  <a:pt x="2965449" y="2767330"/>
                </a:lnTo>
                <a:lnTo>
                  <a:pt x="2962274" y="2774950"/>
                </a:lnTo>
                <a:lnTo>
                  <a:pt x="2959735" y="2783205"/>
                </a:lnTo>
                <a:lnTo>
                  <a:pt x="2959099" y="2794000"/>
                </a:lnTo>
                <a:lnTo>
                  <a:pt x="2961005" y="2804160"/>
                </a:lnTo>
                <a:lnTo>
                  <a:pt x="2965449" y="2812415"/>
                </a:lnTo>
                <a:lnTo>
                  <a:pt x="2973705" y="2816860"/>
                </a:lnTo>
                <a:lnTo>
                  <a:pt x="2980055" y="2816860"/>
                </a:lnTo>
                <a:lnTo>
                  <a:pt x="2985770" y="2814955"/>
                </a:lnTo>
                <a:lnTo>
                  <a:pt x="2991485" y="2812415"/>
                </a:lnTo>
                <a:lnTo>
                  <a:pt x="2997199" y="2808605"/>
                </a:lnTo>
                <a:lnTo>
                  <a:pt x="3055620" y="2767330"/>
                </a:lnTo>
                <a:lnTo>
                  <a:pt x="3072130" y="2758440"/>
                </a:lnTo>
                <a:lnTo>
                  <a:pt x="3081020" y="2755265"/>
                </a:lnTo>
                <a:lnTo>
                  <a:pt x="3090545" y="2753360"/>
                </a:lnTo>
                <a:lnTo>
                  <a:pt x="3132328" y="2753360"/>
                </a:lnTo>
                <a:lnTo>
                  <a:pt x="3133090" y="2751455"/>
                </a:lnTo>
                <a:lnTo>
                  <a:pt x="3113405" y="2728595"/>
                </a:lnTo>
                <a:lnTo>
                  <a:pt x="3081132" y="2713355"/>
                </a:lnTo>
                <a:close/>
                <a:moveTo>
                  <a:pt x="3130550" y="2757170"/>
                </a:moveTo>
                <a:lnTo>
                  <a:pt x="3117215" y="2757170"/>
                </a:lnTo>
                <a:lnTo>
                  <a:pt x="3121024" y="2762250"/>
                </a:lnTo>
                <a:lnTo>
                  <a:pt x="3129280" y="2759710"/>
                </a:lnTo>
                <a:lnTo>
                  <a:pt x="3130550" y="2757170"/>
                </a:lnTo>
                <a:close/>
                <a:moveTo>
                  <a:pt x="3132328" y="2753360"/>
                </a:moveTo>
                <a:lnTo>
                  <a:pt x="3090545" y="2753360"/>
                </a:lnTo>
                <a:lnTo>
                  <a:pt x="3099435" y="2753995"/>
                </a:lnTo>
                <a:lnTo>
                  <a:pt x="3108324" y="2756535"/>
                </a:lnTo>
                <a:lnTo>
                  <a:pt x="3116580" y="2760980"/>
                </a:lnTo>
                <a:lnTo>
                  <a:pt x="3117215" y="2757170"/>
                </a:lnTo>
                <a:lnTo>
                  <a:pt x="3130550" y="2757170"/>
                </a:lnTo>
                <a:lnTo>
                  <a:pt x="3131820" y="2754630"/>
                </a:lnTo>
                <a:lnTo>
                  <a:pt x="3132328" y="2753360"/>
                </a:lnTo>
                <a:close/>
                <a:moveTo>
                  <a:pt x="2963227" y="2649220"/>
                </a:moveTo>
                <a:lnTo>
                  <a:pt x="2843530" y="2649220"/>
                </a:lnTo>
                <a:lnTo>
                  <a:pt x="2855595" y="2649854"/>
                </a:lnTo>
                <a:lnTo>
                  <a:pt x="2870835" y="2652395"/>
                </a:lnTo>
                <a:lnTo>
                  <a:pt x="2873374" y="2653665"/>
                </a:lnTo>
                <a:lnTo>
                  <a:pt x="2875915" y="2658745"/>
                </a:lnTo>
                <a:lnTo>
                  <a:pt x="2875915" y="2661285"/>
                </a:lnTo>
                <a:lnTo>
                  <a:pt x="2874645" y="2663825"/>
                </a:lnTo>
                <a:lnTo>
                  <a:pt x="2870199" y="2673350"/>
                </a:lnTo>
                <a:lnTo>
                  <a:pt x="2863215" y="2682240"/>
                </a:lnTo>
                <a:lnTo>
                  <a:pt x="2847340" y="2697480"/>
                </a:lnTo>
                <a:lnTo>
                  <a:pt x="2840990" y="2707005"/>
                </a:lnTo>
                <a:lnTo>
                  <a:pt x="2836545" y="2717800"/>
                </a:lnTo>
                <a:lnTo>
                  <a:pt x="2835910" y="2727960"/>
                </a:lnTo>
                <a:lnTo>
                  <a:pt x="2840990" y="2736850"/>
                </a:lnTo>
                <a:lnTo>
                  <a:pt x="2849245" y="2742565"/>
                </a:lnTo>
                <a:lnTo>
                  <a:pt x="2859405" y="2743835"/>
                </a:lnTo>
                <a:lnTo>
                  <a:pt x="2870835" y="2741930"/>
                </a:lnTo>
                <a:lnTo>
                  <a:pt x="2881630" y="2738120"/>
                </a:lnTo>
                <a:lnTo>
                  <a:pt x="2922270" y="2722245"/>
                </a:lnTo>
                <a:lnTo>
                  <a:pt x="2931160" y="2719070"/>
                </a:lnTo>
                <a:lnTo>
                  <a:pt x="2940049" y="2716530"/>
                </a:lnTo>
                <a:lnTo>
                  <a:pt x="2949574" y="2713990"/>
                </a:lnTo>
                <a:lnTo>
                  <a:pt x="2955924" y="2713355"/>
                </a:lnTo>
                <a:lnTo>
                  <a:pt x="3081132" y="2713355"/>
                </a:lnTo>
                <a:lnTo>
                  <a:pt x="3067685" y="2707005"/>
                </a:lnTo>
                <a:lnTo>
                  <a:pt x="3043999" y="2675254"/>
                </a:lnTo>
                <a:lnTo>
                  <a:pt x="2978785" y="2675254"/>
                </a:lnTo>
                <a:lnTo>
                  <a:pt x="2962910" y="2652395"/>
                </a:lnTo>
                <a:lnTo>
                  <a:pt x="2963227" y="2649220"/>
                </a:lnTo>
                <a:close/>
                <a:moveTo>
                  <a:pt x="3025140" y="2591435"/>
                </a:moveTo>
                <a:lnTo>
                  <a:pt x="3005455" y="2616200"/>
                </a:lnTo>
                <a:lnTo>
                  <a:pt x="2993390" y="2663190"/>
                </a:lnTo>
                <a:lnTo>
                  <a:pt x="2990215" y="2672715"/>
                </a:lnTo>
                <a:lnTo>
                  <a:pt x="2982595" y="2674620"/>
                </a:lnTo>
                <a:lnTo>
                  <a:pt x="2978785" y="2675254"/>
                </a:lnTo>
                <a:lnTo>
                  <a:pt x="3043999" y="2675254"/>
                </a:lnTo>
                <a:lnTo>
                  <a:pt x="3043555" y="2670810"/>
                </a:lnTo>
                <a:lnTo>
                  <a:pt x="3042920" y="2649854"/>
                </a:lnTo>
                <a:lnTo>
                  <a:pt x="3041649" y="2635885"/>
                </a:lnTo>
                <a:lnTo>
                  <a:pt x="3035935" y="2596515"/>
                </a:lnTo>
                <a:lnTo>
                  <a:pt x="3028315" y="2592070"/>
                </a:lnTo>
                <a:lnTo>
                  <a:pt x="3025140" y="2591435"/>
                </a:lnTo>
                <a:close/>
                <a:moveTo>
                  <a:pt x="2725420" y="2454910"/>
                </a:moveTo>
                <a:lnTo>
                  <a:pt x="2718435" y="2455545"/>
                </a:lnTo>
                <a:lnTo>
                  <a:pt x="2712085" y="2458720"/>
                </a:lnTo>
                <a:lnTo>
                  <a:pt x="2707640" y="2463800"/>
                </a:lnTo>
                <a:lnTo>
                  <a:pt x="2706370" y="2470150"/>
                </a:lnTo>
                <a:lnTo>
                  <a:pt x="2709545" y="2479675"/>
                </a:lnTo>
                <a:lnTo>
                  <a:pt x="2716530" y="2487295"/>
                </a:lnTo>
                <a:lnTo>
                  <a:pt x="2722880" y="2495550"/>
                </a:lnTo>
                <a:lnTo>
                  <a:pt x="2723515" y="2503804"/>
                </a:lnTo>
                <a:lnTo>
                  <a:pt x="2717799" y="2510790"/>
                </a:lnTo>
                <a:lnTo>
                  <a:pt x="2708274" y="2513965"/>
                </a:lnTo>
                <a:lnTo>
                  <a:pt x="2697480" y="2516504"/>
                </a:lnTo>
                <a:lnTo>
                  <a:pt x="2688590" y="2521585"/>
                </a:lnTo>
                <a:lnTo>
                  <a:pt x="2684780" y="2527935"/>
                </a:lnTo>
                <a:lnTo>
                  <a:pt x="2684780" y="2534920"/>
                </a:lnTo>
                <a:lnTo>
                  <a:pt x="2719705" y="2556510"/>
                </a:lnTo>
                <a:lnTo>
                  <a:pt x="2741295" y="2559050"/>
                </a:lnTo>
                <a:lnTo>
                  <a:pt x="2773680" y="2573654"/>
                </a:lnTo>
                <a:lnTo>
                  <a:pt x="2771140" y="2581910"/>
                </a:lnTo>
                <a:lnTo>
                  <a:pt x="2762885" y="2594610"/>
                </a:lnTo>
                <a:lnTo>
                  <a:pt x="2758440" y="2600960"/>
                </a:lnTo>
                <a:lnTo>
                  <a:pt x="2748280" y="2612390"/>
                </a:lnTo>
                <a:lnTo>
                  <a:pt x="2740024" y="2620645"/>
                </a:lnTo>
                <a:lnTo>
                  <a:pt x="2732405" y="2629535"/>
                </a:lnTo>
                <a:lnTo>
                  <a:pt x="2726690" y="2639060"/>
                </a:lnTo>
                <a:lnTo>
                  <a:pt x="2725420" y="2649220"/>
                </a:lnTo>
                <a:lnTo>
                  <a:pt x="2729865" y="2661285"/>
                </a:lnTo>
                <a:lnTo>
                  <a:pt x="2740024" y="2670175"/>
                </a:lnTo>
                <a:lnTo>
                  <a:pt x="2753360" y="2674620"/>
                </a:lnTo>
                <a:lnTo>
                  <a:pt x="2767965" y="2673985"/>
                </a:lnTo>
                <a:lnTo>
                  <a:pt x="2780665" y="2670175"/>
                </a:lnTo>
                <a:lnTo>
                  <a:pt x="2793999" y="2664460"/>
                </a:lnTo>
                <a:lnTo>
                  <a:pt x="2806065" y="2658110"/>
                </a:lnTo>
                <a:lnTo>
                  <a:pt x="2819399" y="2653029"/>
                </a:lnTo>
                <a:lnTo>
                  <a:pt x="2831465" y="2649854"/>
                </a:lnTo>
                <a:lnTo>
                  <a:pt x="2843530" y="2649220"/>
                </a:lnTo>
                <a:lnTo>
                  <a:pt x="2963227" y="2649220"/>
                </a:lnTo>
                <a:lnTo>
                  <a:pt x="2963545" y="2646045"/>
                </a:lnTo>
                <a:lnTo>
                  <a:pt x="2964815" y="2623185"/>
                </a:lnTo>
                <a:lnTo>
                  <a:pt x="2967355" y="2600960"/>
                </a:lnTo>
                <a:lnTo>
                  <a:pt x="2967863" y="2598420"/>
                </a:lnTo>
                <a:lnTo>
                  <a:pt x="2888615" y="2598420"/>
                </a:lnTo>
                <a:lnTo>
                  <a:pt x="2883640" y="2555875"/>
                </a:lnTo>
                <a:lnTo>
                  <a:pt x="2882899" y="2524760"/>
                </a:lnTo>
                <a:lnTo>
                  <a:pt x="2883336" y="2517775"/>
                </a:lnTo>
                <a:lnTo>
                  <a:pt x="2804160" y="2517775"/>
                </a:lnTo>
                <a:lnTo>
                  <a:pt x="2800349" y="2512695"/>
                </a:lnTo>
                <a:lnTo>
                  <a:pt x="2799080" y="2510790"/>
                </a:lnTo>
                <a:lnTo>
                  <a:pt x="2798445" y="2508250"/>
                </a:lnTo>
                <a:lnTo>
                  <a:pt x="2797810" y="2491104"/>
                </a:lnTo>
                <a:lnTo>
                  <a:pt x="2799080" y="2477135"/>
                </a:lnTo>
                <a:lnTo>
                  <a:pt x="2800096" y="2469515"/>
                </a:lnTo>
                <a:lnTo>
                  <a:pt x="2755899" y="2469515"/>
                </a:lnTo>
                <a:lnTo>
                  <a:pt x="2752724" y="2468245"/>
                </a:lnTo>
                <a:lnTo>
                  <a:pt x="2750185" y="2465704"/>
                </a:lnTo>
                <a:lnTo>
                  <a:pt x="2744470" y="2461895"/>
                </a:lnTo>
                <a:lnTo>
                  <a:pt x="2738120" y="2458720"/>
                </a:lnTo>
                <a:lnTo>
                  <a:pt x="2731770" y="2456179"/>
                </a:lnTo>
                <a:lnTo>
                  <a:pt x="2725420" y="2454910"/>
                </a:lnTo>
                <a:close/>
                <a:moveTo>
                  <a:pt x="2964815" y="2508885"/>
                </a:moveTo>
                <a:lnTo>
                  <a:pt x="2924174" y="2565400"/>
                </a:lnTo>
                <a:lnTo>
                  <a:pt x="2915285" y="2582545"/>
                </a:lnTo>
                <a:lnTo>
                  <a:pt x="2901949" y="2595879"/>
                </a:lnTo>
                <a:lnTo>
                  <a:pt x="2899410" y="2597785"/>
                </a:lnTo>
                <a:lnTo>
                  <a:pt x="2896870" y="2598420"/>
                </a:lnTo>
                <a:lnTo>
                  <a:pt x="2967863" y="2598420"/>
                </a:lnTo>
                <a:lnTo>
                  <a:pt x="2971799" y="2578735"/>
                </a:lnTo>
                <a:lnTo>
                  <a:pt x="2976880" y="2557145"/>
                </a:lnTo>
                <a:lnTo>
                  <a:pt x="2979420" y="2550160"/>
                </a:lnTo>
                <a:lnTo>
                  <a:pt x="2980690" y="2543175"/>
                </a:lnTo>
                <a:lnTo>
                  <a:pt x="2981324" y="2536190"/>
                </a:lnTo>
                <a:lnTo>
                  <a:pt x="2981324" y="2529204"/>
                </a:lnTo>
                <a:lnTo>
                  <a:pt x="2979420" y="2522220"/>
                </a:lnTo>
                <a:lnTo>
                  <a:pt x="2976245" y="2515870"/>
                </a:lnTo>
                <a:lnTo>
                  <a:pt x="2971165" y="2511425"/>
                </a:lnTo>
                <a:lnTo>
                  <a:pt x="2964815" y="2508885"/>
                </a:lnTo>
                <a:close/>
                <a:moveTo>
                  <a:pt x="2872740" y="2414270"/>
                </a:moveTo>
                <a:lnTo>
                  <a:pt x="2842260" y="2446654"/>
                </a:lnTo>
                <a:lnTo>
                  <a:pt x="2823845" y="2494915"/>
                </a:lnTo>
                <a:lnTo>
                  <a:pt x="2823210" y="2500629"/>
                </a:lnTo>
                <a:lnTo>
                  <a:pt x="2820670" y="2506979"/>
                </a:lnTo>
                <a:lnTo>
                  <a:pt x="2816860" y="2512060"/>
                </a:lnTo>
                <a:lnTo>
                  <a:pt x="2813049" y="2516504"/>
                </a:lnTo>
                <a:lnTo>
                  <a:pt x="2804160" y="2517775"/>
                </a:lnTo>
                <a:lnTo>
                  <a:pt x="2883336" y="2517775"/>
                </a:lnTo>
                <a:lnTo>
                  <a:pt x="2884805" y="2494279"/>
                </a:lnTo>
                <a:lnTo>
                  <a:pt x="2887980" y="2464435"/>
                </a:lnTo>
                <a:lnTo>
                  <a:pt x="2889885" y="2451735"/>
                </a:lnTo>
                <a:lnTo>
                  <a:pt x="2891790" y="2438400"/>
                </a:lnTo>
                <a:lnTo>
                  <a:pt x="2891790" y="2430779"/>
                </a:lnTo>
                <a:lnTo>
                  <a:pt x="2890520" y="2423795"/>
                </a:lnTo>
                <a:lnTo>
                  <a:pt x="2886074" y="2418079"/>
                </a:lnTo>
                <a:lnTo>
                  <a:pt x="2883535" y="2415540"/>
                </a:lnTo>
                <a:lnTo>
                  <a:pt x="2880360" y="2414904"/>
                </a:lnTo>
                <a:lnTo>
                  <a:pt x="2872740" y="2414270"/>
                </a:lnTo>
                <a:close/>
                <a:moveTo>
                  <a:pt x="2795905" y="2409825"/>
                </a:moveTo>
                <a:lnTo>
                  <a:pt x="2794635" y="2410460"/>
                </a:lnTo>
                <a:lnTo>
                  <a:pt x="2788285" y="2413000"/>
                </a:lnTo>
                <a:lnTo>
                  <a:pt x="2782570" y="2416810"/>
                </a:lnTo>
                <a:lnTo>
                  <a:pt x="2778760" y="2422525"/>
                </a:lnTo>
                <a:lnTo>
                  <a:pt x="2775585" y="2429510"/>
                </a:lnTo>
                <a:lnTo>
                  <a:pt x="2773045" y="2438400"/>
                </a:lnTo>
                <a:lnTo>
                  <a:pt x="2772410" y="2443479"/>
                </a:lnTo>
                <a:lnTo>
                  <a:pt x="2771140" y="2452370"/>
                </a:lnTo>
                <a:lnTo>
                  <a:pt x="2768599" y="2462529"/>
                </a:lnTo>
                <a:lnTo>
                  <a:pt x="2765424" y="2468879"/>
                </a:lnTo>
                <a:lnTo>
                  <a:pt x="2759710" y="2469515"/>
                </a:lnTo>
                <a:lnTo>
                  <a:pt x="2800096" y="2469515"/>
                </a:lnTo>
                <a:lnTo>
                  <a:pt x="2802890" y="2448560"/>
                </a:lnTo>
                <a:lnTo>
                  <a:pt x="2803524" y="2440304"/>
                </a:lnTo>
                <a:lnTo>
                  <a:pt x="2803524" y="2432050"/>
                </a:lnTo>
                <a:lnTo>
                  <a:pt x="2802255" y="2423160"/>
                </a:lnTo>
                <a:lnTo>
                  <a:pt x="2800349" y="2413635"/>
                </a:lnTo>
                <a:lnTo>
                  <a:pt x="2799080" y="2411095"/>
                </a:lnTo>
                <a:lnTo>
                  <a:pt x="2797174" y="2410460"/>
                </a:lnTo>
                <a:lnTo>
                  <a:pt x="2795905" y="2409825"/>
                </a:lnTo>
                <a:close/>
              </a:path>
            </a:pathLst>
          </a:custGeom>
          <a:solidFill>
            <a:srgbClr val="ff904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217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000" spc="-1" strike="noStrike">
                <a:latin typeface="Calibri"/>
              </a:rPr>
              <a:t>Click to edit the title text format</a:t>
            </a:r>
            <a:endParaRPr b="0" lang="en-US" sz="60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07EEB6-D47E-4E66-BE32-A00C26EAF92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  <p:sldLayoutId id="2147483660" r:id="rId2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310840" y="4136760"/>
            <a:ext cx="2934720" cy="34077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3240" algn="ctr">
              <a:lnSpc>
                <a:spcPts val="7070"/>
              </a:lnSpc>
              <a:spcBef>
                <a:spcPts val="99"/>
              </a:spcBef>
              <a:buNone/>
            </a:pPr>
            <a:r>
              <a:rPr b="0" lang="en-US" sz="6000" spc="-21" strike="noStrike">
                <a:solidFill>
                  <a:srgbClr val="ffffff"/>
                </a:solidFill>
                <a:latin typeface="Arial Narrow"/>
              </a:rPr>
              <a:t>Hola</a:t>
            </a:r>
            <a:endParaRPr b="0" lang="en-US" sz="6000" spc="-1" strike="noStrike">
              <a:latin typeface="Calibri"/>
            </a:endParaRPr>
          </a:p>
          <a:p>
            <a:pPr marL="3240" algn="ctr">
              <a:lnSpc>
                <a:spcPts val="9831"/>
              </a:lnSpc>
              <a:buNone/>
            </a:pPr>
            <a:r>
              <a:rPr b="0" lang="en-US" sz="8300" spc="-182" strike="noStrike">
                <a:solidFill>
                  <a:srgbClr val="ffffff"/>
                </a:solidFill>
                <a:latin typeface="Arial Narrow"/>
              </a:rPr>
              <a:t>Octubre</a:t>
            </a:r>
            <a:endParaRPr b="0" lang="en-US" sz="8300" spc="-1" strike="noStrike">
              <a:latin typeface="Calibri"/>
            </a:endParaRPr>
          </a:p>
        </p:txBody>
      </p:sp>
      <p:sp>
        <p:nvSpPr>
          <p:cNvPr id="66" name="object 3"/>
          <p:cNvSpPr/>
          <p:nvPr/>
        </p:nvSpPr>
        <p:spPr>
          <a:xfrm>
            <a:off x="3097440" y="6554520"/>
            <a:ext cx="1362240" cy="36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50" spc="69" strike="noStrike">
                <a:solidFill>
                  <a:srgbClr val="ffffff"/>
                </a:solidFill>
                <a:latin typeface="Tahoma"/>
              </a:rPr>
              <a:t>s</a:t>
            </a:r>
            <a:r>
              <a:rPr b="0" lang="en-US" sz="1150" spc="-18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83" strike="noStrike">
                <a:solidFill>
                  <a:srgbClr val="ffffff"/>
                </a:solidFill>
                <a:latin typeface="Tahoma"/>
              </a:rPr>
              <a:t>u</a:t>
            </a:r>
            <a:r>
              <a:rPr b="0" lang="en-US" sz="1150" spc="-182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83" strike="noStrike">
                <a:solidFill>
                  <a:srgbClr val="ffffff"/>
                </a:solidFill>
                <a:latin typeface="Tahoma"/>
              </a:rPr>
              <a:t>p</a:t>
            </a:r>
            <a:r>
              <a:rPr b="0" lang="en-US" sz="1150" spc="-1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77" strike="noStrike">
                <a:solidFill>
                  <a:srgbClr val="ffffff"/>
                </a:solidFill>
                <a:latin typeface="Tahoma"/>
              </a:rPr>
              <a:t>e</a:t>
            </a:r>
            <a:r>
              <a:rPr b="0" lang="en-US" sz="1150" spc="-160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52" strike="noStrike">
                <a:solidFill>
                  <a:srgbClr val="ffffff"/>
                </a:solidFill>
                <a:latin typeface="Tahoma"/>
              </a:rPr>
              <a:t>r</a:t>
            </a:r>
            <a:r>
              <a:rPr b="0" lang="en-US" sz="1150" spc="-19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83" strike="noStrike">
                <a:solidFill>
                  <a:srgbClr val="ffffff"/>
                </a:solidFill>
                <a:latin typeface="Tahoma"/>
              </a:rPr>
              <a:t>p</a:t>
            </a:r>
            <a:r>
              <a:rPr b="0" lang="en-US" sz="1150" spc="-15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83" strike="noStrike">
                <a:solidFill>
                  <a:srgbClr val="ffffff"/>
                </a:solidFill>
                <a:latin typeface="Tahoma"/>
              </a:rPr>
              <a:t>o</a:t>
            </a:r>
            <a:r>
              <a:rPr b="0" lang="en-US" sz="1150" spc="-18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52" strike="noStrike">
                <a:solidFill>
                  <a:srgbClr val="ffffff"/>
                </a:solidFill>
                <a:latin typeface="Tahoma"/>
              </a:rPr>
              <a:t>r</a:t>
            </a:r>
            <a:r>
              <a:rPr b="0" lang="en-US" sz="1150" spc="-19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49" strike="noStrike">
                <a:solidFill>
                  <a:srgbClr val="ffffff"/>
                </a:solidFill>
                <a:latin typeface="Tahoma"/>
              </a:rPr>
              <a:t>t</a:t>
            </a:r>
            <a:r>
              <a:rPr b="0" lang="en-US" sz="1150" spc="-15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77" strike="noStrike">
                <a:solidFill>
                  <a:srgbClr val="ffffff"/>
                </a:solidFill>
                <a:latin typeface="Tahoma"/>
              </a:rPr>
              <a:t>a</a:t>
            </a:r>
            <a:r>
              <a:rPr b="0" lang="en-US" sz="1150" spc="-18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83" strike="noStrike">
                <a:solidFill>
                  <a:srgbClr val="ffffff"/>
                </a:solidFill>
                <a:latin typeface="Tahoma"/>
              </a:rPr>
              <a:t>d</a:t>
            </a:r>
            <a:r>
              <a:rPr b="0" lang="en-US" sz="1150" spc="-145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77" strike="noStrike">
                <a:solidFill>
                  <a:srgbClr val="ffffff"/>
                </a:solidFill>
                <a:latin typeface="Tahoma"/>
              </a:rPr>
              <a:t>a</a:t>
            </a:r>
            <a:r>
              <a:rPr b="0" lang="en-US" sz="1150" spc="-19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en-US" sz="1150" spc="18" strike="noStrike">
                <a:solidFill>
                  <a:srgbClr val="ffffff"/>
                </a:solidFill>
                <a:latin typeface="Tahoma"/>
              </a:rPr>
              <a:t>s</a:t>
            </a:r>
            <a:endParaRPr b="0" lang="en-US" sz="11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2022-07-29T06:41:11Z</dcterms:created>
  <dc:creator/>
  <dc:description/>
  <dc:language>en-US</dc:language>
  <cp:lastModifiedBy/>
  <dcterms:modified xsi:type="dcterms:W3CDTF">2022-07-29T06:41:11Z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