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31.png" ContentType="image/pn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28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1.jpeg" ContentType="image/jpeg"/>
  <Override PartName="/ppt/media/image10.png" ContentType="image/png"/>
  <Override PartName="/ppt/media/image5.png" ContentType="image/png"/>
  <Override PartName="/ppt/media/image35.png" ContentType="image/png"/>
  <Override PartName="/ppt/media/image1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7556500" cy="10693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FCB700-45E2-4918-8302-86D99D8121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7DB098-2EEC-4BBE-ADFC-D96D6DB37E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27D6BF-335C-47B5-8FB4-E5A8FD4C63E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98237C-AA09-4E3A-87BE-5A1ED7C7E47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055019-1F51-4D1F-8ADF-255313188C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1E607F-2D80-4B51-BEAC-3A2BFC33AB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0739FC-DD07-43D9-8A94-974C25EDF4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97831D-F564-49F8-A81D-99ACAC875B2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A73CD2-8E18-4946-A7BD-BD38721458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4AC425-1E4D-4AB6-9288-F9495D4422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2B4D76-EAF4-4C41-BF67-065D0769C1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D115F2-8887-474C-9C72-802565D0CF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slideLayout" Target="../slideLayouts/slideLayout1.xml"/><Relationship Id="rId42" Type="http://schemas.openxmlformats.org/officeDocument/2006/relationships/slideLayout" Target="../slideLayouts/slideLayout2.xml"/><Relationship Id="rId43" Type="http://schemas.openxmlformats.org/officeDocument/2006/relationships/slideLayout" Target="../slideLayouts/slideLayout3.xml"/><Relationship Id="rId44" Type="http://schemas.openxmlformats.org/officeDocument/2006/relationships/slideLayout" Target="../slideLayouts/slideLayout4.xml"/><Relationship Id="rId45" Type="http://schemas.openxmlformats.org/officeDocument/2006/relationships/slideLayout" Target="../slideLayouts/slideLayout5.xml"/><Relationship Id="rId46" Type="http://schemas.openxmlformats.org/officeDocument/2006/relationships/slideLayout" Target="../slideLayouts/slideLayout6.xml"/><Relationship Id="rId47" Type="http://schemas.openxmlformats.org/officeDocument/2006/relationships/slideLayout" Target="../slideLayouts/slideLayout7.xml"/><Relationship Id="rId48" Type="http://schemas.openxmlformats.org/officeDocument/2006/relationships/slideLayout" Target="../slideLayouts/slideLayout8.xml"/><Relationship Id="rId49" Type="http://schemas.openxmlformats.org/officeDocument/2006/relationships/slideLayout" Target="../slideLayouts/slideLayout9.xml"/><Relationship Id="rId50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11.xml"/><Relationship Id="rId5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2880" y="0"/>
            <a:ext cx="7548840" cy="1067616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1752480" y="0"/>
            <a:ext cx="5799240" cy="364428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8" descr=""/>
          <p:cNvPicPr/>
          <p:nvPr/>
        </p:nvPicPr>
        <p:blipFill>
          <a:blip r:embed="rId4"/>
          <a:stretch/>
        </p:blipFill>
        <p:spPr>
          <a:xfrm>
            <a:off x="2880" y="7747920"/>
            <a:ext cx="5933520" cy="2925000"/>
          </a:xfrm>
          <a:prstGeom prst="rect">
            <a:avLst/>
          </a:prstGeom>
          <a:ln w="0">
            <a:noFill/>
          </a:ln>
        </p:spPr>
      </p:pic>
      <p:pic>
        <p:nvPicPr>
          <p:cNvPr id="3" name="bg object 19" descr=""/>
          <p:cNvPicPr/>
          <p:nvPr/>
        </p:nvPicPr>
        <p:blipFill>
          <a:blip r:embed="rId5"/>
          <a:stretch/>
        </p:blipFill>
        <p:spPr>
          <a:xfrm>
            <a:off x="1792080" y="18360"/>
            <a:ext cx="93240" cy="108720"/>
          </a:xfrm>
          <a:prstGeom prst="rect">
            <a:avLst/>
          </a:prstGeom>
          <a:ln w="0">
            <a:noFill/>
          </a:ln>
        </p:spPr>
      </p:pic>
      <p:pic>
        <p:nvPicPr>
          <p:cNvPr id="4" name="bg object 20" descr=""/>
          <p:cNvPicPr/>
          <p:nvPr/>
        </p:nvPicPr>
        <p:blipFill>
          <a:blip r:embed="rId6"/>
          <a:stretch/>
        </p:blipFill>
        <p:spPr>
          <a:xfrm>
            <a:off x="2008800" y="0"/>
            <a:ext cx="75240" cy="63000"/>
          </a:xfrm>
          <a:prstGeom prst="rect">
            <a:avLst/>
          </a:prstGeom>
          <a:ln w="0">
            <a:noFill/>
          </a:ln>
        </p:spPr>
      </p:pic>
      <p:pic>
        <p:nvPicPr>
          <p:cNvPr id="5" name="bg object 21" descr=""/>
          <p:cNvPicPr/>
          <p:nvPr/>
        </p:nvPicPr>
        <p:blipFill>
          <a:blip r:embed="rId7"/>
          <a:stretch/>
        </p:blipFill>
        <p:spPr>
          <a:xfrm>
            <a:off x="2167200" y="33480"/>
            <a:ext cx="90360" cy="90360"/>
          </a:xfrm>
          <a:prstGeom prst="rect">
            <a:avLst/>
          </a:prstGeom>
          <a:ln w="0">
            <a:noFill/>
          </a:ln>
        </p:spPr>
      </p:pic>
      <p:pic>
        <p:nvPicPr>
          <p:cNvPr id="6" name="bg object 22" descr=""/>
          <p:cNvPicPr/>
          <p:nvPr/>
        </p:nvPicPr>
        <p:blipFill>
          <a:blip r:embed="rId8"/>
          <a:stretch/>
        </p:blipFill>
        <p:spPr>
          <a:xfrm>
            <a:off x="1941480" y="182880"/>
            <a:ext cx="90360" cy="96480"/>
          </a:xfrm>
          <a:prstGeom prst="rect">
            <a:avLst/>
          </a:prstGeom>
          <a:ln w="0">
            <a:noFill/>
          </a:ln>
        </p:spPr>
      </p:pic>
      <p:pic>
        <p:nvPicPr>
          <p:cNvPr id="7" name="bg object 23" descr=""/>
          <p:cNvPicPr/>
          <p:nvPr/>
        </p:nvPicPr>
        <p:blipFill>
          <a:blip r:embed="rId9"/>
          <a:stretch/>
        </p:blipFill>
        <p:spPr>
          <a:xfrm>
            <a:off x="2066400" y="283320"/>
            <a:ext cx="96480" cy="108720"/>
          </a:xfrm>
          <a:prstGeom prst="rect">
            <a:avLst/>
          </a:prstGeom>
          <a:ln w="0">
            <a:noFill/>
          </a:ln>
        </p:spPr>
      </p:pic>
      <p:pic>
        <p:nvPicPr>
          <p:cNvPr id="8" name="bg object 24" descr=""/>
          <p:cNvPicPr/>
          <p:nvPr/>
        </p:nvPicPr>
        <p:blipFill>
          <a:blip r:embed="rId10"/>
          <a:stretch/>
        </p:blipFill>
        <p:spPr>
          <a:xfrm>
            <a:off x="2307240" y="155520"/>
            <a:ext cx="96480" cy="93240"/>
          </a:xfrm>
          <a:prstGeom prst="rect">
            <a:avLst/>
          </a:prstGeom>
          <a:ln w="0">
            <a:noFill/>
          </a:ln>
        </p:spPr>
      </p:pic>
      <p:pic>
        <p:nvPicPr>
          <p:cNvPr id="9" name="bg object 25" descr=""/>
          <p:cNvPicPr/>
          <p:nvPr/>
        </p:nvPicPr>
        <p:blipFill>
          <a:blip r:embed="rId11"/>
          <a:stretch/>
        </p:blipFill>
        <p:spPr>
          <a:xfrm>
            <a:off x="2414160" y="0"/>
            <a:ext cx="81360" cy="69120"/>
          </a:xfrm>
          <a:prstGeom prst="rect">
            <a:avLst/>
          </a:prstGeom>
          <a:ln w="0">
            <a:noFill/>
          </a:ln>
        </p:spPr>
      </p:pic>
      <p:pic>
        <p:nvPicPr>
          <p:cNvPr id="10" name="bg object 26" descr=""/>
          <p:cNvPicPr/>
          <p:nvPr/>
        </p:nvPicPr>
        <p:blipFill>
          <a:blip r:embed="rId12"/>
          <a:stretch/>
        </p:blipFill>
        <p:spPr>
          <a:xfrm>
            <a:off x="2587680" y="21240"/>
            <a:ext cx="84240" cy="72000"/>
          </a:xfrm>
          <a:prstGeom prst="rect">
            <a:avLst/>
          </a:prstGeom>
          <a:ln w="0">
            <a:noFill/>
          </a:ln>
        </p:spPr>
      </p:pic>
      <p:pic>
        <p:nvPicPr>
          <p:cNvPr id="11" name="bg object 27" descr=""/>
          <p:cNvPicPr/>
          <p:nvPr/>
        </p:nvPicPr>
        <p:blipFill>
          <a:blip r:embed="rId13"/>
          <a:stretch/>
        </p:blipFill>
        <p:spPr>
          <a:xfrm>
            <a:off x="2499480" y="191880"/>
            <a:ext cx="84240" cy="84240"/>
          </a:xfrm>
          <a:prstGeom prst="rect">
            <a:avLst/>
          </a:prstGeom>
          <a:ln w="0">
            <a:noFill/>
          </a:ln>
        </p:spPr>
      </p:pic>
      <p:pic>
        <p:nvPicPr>
          <p:cNvPr id="12" name="bg object 28" descr=""/>
          <p:cNvPicPr/>
          <p:nvPr/>
        </p:nvPicPr>
        <p:blipFill>
          <a:blip r:embed="rId14"/>
          <a:stretch/>
        </p:blipFill>
        <p:spPr>
          <a:xfrm>
            <a:off x="2325600" y="384120"/>
            <a:ext cx="65880" cy="72000"/>
          </a:xfrm>
          <a:prstGeom prst="rect">
            <a:avLst/>
          </a:prstGeom>
          <a:ln w="0">
            <a:noFill/>
          </a:ln>
        </p:spPr>
      </p:pic>
      <p:pic>
        <p:nvPicPr>
          <p:cNvPr id="13" name="bg object 29" descr=""/>
          <p:cNvPicPr/>
          <p:nvPr/>
        </p:nvPicPr>
        <p:blipFill>
          <a:blip r:embed="rId15"/>
          <a:stretch/>
        </p:blipFill>
        <p:spPr>
          <a:xfrm>
            <a:off x="1923120" y="435960"/>
            <a:ext cx="90360" cy="102600"/>
          </a:xfrm>
          <a:prstGeom prst="rect">
            <a:avLst/>
          </a:prstGeom>
          <a:ln w="0">
            <a:noFill/>
          </a:ln>
        </p:spPr>
      </p:pic>
      <p:pic>
        <p:nvPicPr>
          <p:cNvPr id="14" name="bg object 30" descr=""/>
          <p:cNvPicPr/>
          <p:nvPr/>
        </p:nvPicPr>
        <p:blipFill>
          <a:blip r:embed="rId16"/>
          <a:stretch/>
        </p:blipFill>
        <p:spPr>
          <a:xfrm>
            <a:off x="2118240" y="493920"/>
            <a:ext cx="81360" cy="90360"/>
          </a:xfrm>
          <a:prstGeom prst="rect">
            <a:avLst/>
          </a:prstGeom>
          <a:ln w="0">
            <a:noFill/>
          </a:ln>
        </p:spPr>
      </p:pic>
      <p:pic>
        <p:nvPicPr>
          <p:cNvPr id="15" name="bg object 31" descr=""/>
          <p:cNvPicPr/>
          <p:nvPr/>
        </p:nvPicPr>
        <p:blipFill>
          <a:blip r:embed="rId17"/>
          <a:stretch/>
        </p:blipFill>
        <p:spPr>
          <a:xfrm>
            <a:off x="1767960" y="378000"/>
            <a:ext cx="78120" cy="81360"/>
          </a:xfrm>
          <a:prstGeom prst="rect">
            <a:avLst/>
          </a:prstGeom>
          <a:ln w="0">
            <a:noFill/>
          </a:ln>
        </p:spPr>
      </p:pic>
      <p:pic>
        <p:nvPicPr>
          <p:cNvPr id="16" name="bg object 32" descr=""/>
          <p:cNvPicPr/>
          <p:nvPr/>
        </p:nvPicPr>
        <p:blipFill>
          <a:blip r:embed="rId18"/>
          <a:stretch/>
        </p:blipFill>
        <p:spPr>
          <a:xfrm>
            <a:off x="1710000" y="222480"/>
            <a:ext cx="93240" cy="81360"/>
          </a:xfrm>
          <a:prstGeom prst="rect">
            <a:avLst/>
          </a:prstGeom>
          <a:ln w="0">
            <a:noFill/>
          </a:ln>
        </p:spPr>
      </p:pic>
      <p:pic>
        <p:nvPicPr>
          <p:cNvPr id="17" name="bg object 33" descr=""/>
          <p:cNvPicPr/>
          <p:nvPr/>
        </p:nvPicPr>
        <p:blipFill>
          <a:blip r:embed="rId19"/>
          <a:stretch/>
        </p:blipFill>
        <p:spPr>
          <a:xfrm>
            <a:off x="1633680" y="18360"/>
            <a:ext cx="78120" cy="78120"/>
          </a:xfrm>
          <a:prstGeom prst="rect">
            <a:avLst/>
          </a:prstGeom>
          <a:ln w="0">
            <a:noFill/>
          </a:ln>
        </p:spPr>
      </p:pic>
      <p:pic>
        <p:nvPicPr>
          <p:cNvPr id="18" name="bg object 34" descr=""/>
          <p:cNvPicPr/>
          <p:nvPr/>
        </p:nvPicPr>
        <p:blipFill>
          <a:blip r:embed="rId20"/>
          <a:stretch/>
        </p:blipFill>
        <p:spPr>
          <a:xfrm>
            <a:off x="2728080" y="79200"/>
            <a:ext cx="75240" cy="75240"/>
          </a:xfrm>
          <a:prstGeom prst="rect">
            <a:avLst/>
          </a:prstGeom>
          <a:ln w="0">
            <a:noFill/>
          </a:ln>
        </p:spPr>
      </p:pic>
      <p:pic>
        <p:nvPicPr>
          <p:cNvPr id="19" name="bg object 35" descr=""/>
          <p:cNvPicPr/>
          <p:nvPr/>
        </p:nvPicPr>
        <p:blipFill>
          <a:blip r:embed="rId21"/>
          <a:stretch/>
        </p:blipFill>
        <p:spPr>
          <a:xfrm>
            <a:off x="2615040" y="311040"/>
            <a:ext cx="75240" cy="78120"/>
          </a:xfrm>
          <a:prstGeom prst="rect">
            <a:avLst/>
          </a:prstGeom>
          <a:ln w="0">
            <a:noFill/>
          </a:ln>
        </p:spPr>
      </p:pic>
      <p:pic>
        <p:nvPicPr>
          <p:cNvPr id="20" name="bg object 36" descr=""/>
          <p:cNvPicPr/>
          <p:nvPr/>
        </p:nvPicPr>
        <p:blipFill>
          <a:blip r:embed="rId22"/>
          <a:stretch/>
        </p:blipFill>
        <p:spPr>
          <a:xfrm>
            <a:off x="2477880" y="408600"/>
            <a:ext cx="81360" cy="78120"/>
          </a:xfrm>
          <a:prstGeom prst="rect">
            <a:avLst/>
          </a:prstGeom>
          <a:ln w="0">
            <a:noFill/>
          </a:ln>
        </p:spPr>
      </p:pic>
      <p:pic>
        <p:nvPicPr>
          <p:cNvPr id="21" name="bg object 37" descr=""/>
          <p:cNvPicPr/>
          <p:nvPr/>
        </p:nvPicPr>
        <p:blipFill>
          <a:blip r:embed="rId23"/>
          <a:stretch/>
        </p:blipFill>
        <p:spPr>
          <a:xfrm>
            <a:off x="2322720" y="527400"/>
            <a:ext cx="81360" cy="75240"/>
          </a:xfrm>
          <a:prstGeom prst="rect">
            <a:avLst/>
          </a:prstGeom>
          <a:ln w="0">
            <a:noFill/>
          </a:ln>
        </p:spPr>
      </p:pic>
      <p:pic>
        <p:nvPicPr>
          <p:cNvPr id="22" name="bg object 38" descr=""/>
          <p:cNvPicPr/>
          <p:nvPr/>
        </p:nvPicPr>
        <p:blipFill>
          <a:blip r:embed="rId24"/>
          <a:stretch/>
        </p:blipFill>
        <p:spPr>
          <a:xfrm>
            <a:off x="6516720" y="10424160"/>
            <a:ext cx="72000" cy="72000"/>
          </a:xfrm>
          <a:prstGeom prst="rect">
            <a:avLst/>
          </a:prstGeom>
          <a:ln w="0">
            <a:noFill/>
          </a:ln>
        </p:spPr>
      </p:pic>
      <p:pic>
        <p:nvPicPr>
          <p:cNvPr id="23" name="bg object 39" descr=""/>
          <p:cNvPicPr/>
          <p:nvPr/>
        </p:nvPicPr>
        <p:blipFill>
          <a:blip r:embed="rId25"/>
          <a:stretch/>
        </p:blipFill>
        <p:spPr>
          <a:xfrm>
            <a:off x="6714720" y="10366200"/>
            <a:ext cx="72000" cy="72000"/>
          </a:xfrm>
          <a:prstGeom prst="rect">
            <a:avLst/>
          </a:prstGeom>
          <a:ln w="0">
            <a:noFill/>
          </a:ln>
        </p:spPr>
      </p:pic>
      <p:pic>
        <p:nvPicPr>
          <p:cNvPr id="24" name="bg object 40" descr=""/>
          <p:cNvPicPr/>
          <p:nvPr/>
        </p:nvPicPr>
        <p:blipFill>
          <a:blip r:embed="rId26"/>
          <a:stretch/>
        </p:blipFill>
        <p:spPr>
          <a:xfrm>
            <a:off x="6735960" y="10533960"/>
            <a:ext cx="72000" cy="72000"/>
          </a:xfrm>
          <a:prstGeom prst="rect">
            <a:avLst/>
          </a:prstGeom>
          <a:ln w="0">
            <a:noFill/>
          </a:ln>
        </p:spPr>
      </p:pic>
      <p:sp>
        <p:nvSpPr>
          <p:cNvPr id="25" name="bg object 41"/>
          <p:cNvSpPr/>
          <p:nvPr/>
        </p:nvSpPr>
        <p:spPr>
          <a:xfrm>
            <a:off x="6608160" y="10622160"/>
            <a:ext cx="72000" cy="51120"/>
          </a:xfrm>
          <a:custGeom>
            <a:avLst/>
            <a:gdLst/>
            <a:ahLst/>
            <a:rect l="l" t="t" r="r" b="b"/>
            <a:pathLst>
              <a:path w="73025" h="52070">
                <a:moveTo>
                  <a:pt x="36194" y="0"/>
                </a:moveTo>
                <a:lnTo>
                  <a:pt x="8889" y="12153"/>
                </a:lnTo>
                <a:lnTo>
                  <a:pt x="0" y="37741"/>
                </a:lnTo>
                <a:lnTo>
                  <a:pt x="4444" y="51815"/>
                </a:lnTo>
                <a:lnTo>
                  <a:pt x="67436" y="51815"/>
                </a:lnTo>
                <a:lnTo>
                  <a:pt x="72516" y="37741"/>
                </a:lnTo>
                <a:lnTo>
                  <a:pt x="62991" y="12153"/>
                </a:lnTo>
                <a:lnTo>
                  <a:pt x="36194" y="0"/>
                </a:lnTo>
                <a:close/>
              </a:path>
            </a:pathLst>
          </a:custGeom>
          <a:solidFill>
            <a:srgbClr val="58603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" name="bg object 42" descr=""/>
          <p:cNvPicPr/>
          <p:nvPr/>
        </p:nvPicPr>
        <p:blipFill>
          <a:blip r:embed="rId27"/>
          <a:stretch/>
        </p:blipFill>
        <p:spPr>
          <a:xfrm>
            <a:off x="6443640" y="10561320"/>
            <a:ext cx="72000" cy="72000"/>
          </a:xfrm>
          <a:prstGeom prst="rect">
            <a:avLst/>
          </a:prstGeom>
          <a:ln w="0">
            <a:noFill/>
          </a:ln>
        </p:spPr>
      </p:pic>
      <p:pic>
        <p:nvPicPr>
          <p:cNvPr id="27" name="bg object 43" descr=""/>
          <p:cNvPicPr/>
          <p:nvPr/>
        </p:nvPicPr>
        <p:blipFill>
          <a:blip r:embed="rId28"/>
          <a:stretch/>
        </p:blipFill>
        <p:spPr>
          <a:xfrm>
            <a:off x="6330600" y="10439280"/>
            <a:ext cx="72000" cy="75240"/>
          </a:xfrm>
          <a:prstGeom prst="rect">
            <a:avLst/>
          </a:prstGeom>
          <a:ln w="0">
            <a:noFill/>
          </a:ln>
        </p:spPr>
      </p:pic>
      <p:pic>
        <p:nvPicPr>
          <p:cNvPr id="28" name="bg object 44" descr=""/>
          <p:cNvPicPr/>
          <p:nvPr/>
        </p:nvPicPr>
        <p:blipFill>
          <a:blip r:embed="rId29"/>
          <a:stretch/>
        </p:blipFill>
        <p:spPr>
          <a:xfrm>
            <a:off x="6471000" y="10268640"/>
            <a:ext cx="72000" cy="75240"/>
          </a:xfrm>
          <a:prstGeom prst="rect">
            <a:avLst/>
          </a:prstGeom>
          <a:ln w="0">
            <a:noFill/>
          </a:ln>
        </p:spPr>
      </p:pic>
      <p:pic>
        <p:nvPicPr>
          <p:cNvPr id="29" name="bg object 45" descr=""/>
          <p:cNvPicPr/>
          <p:nvPr/>
        </p:nvPicPr>
        <p:blipFill>
          <a:blip r:embed="rId30"/>
          <a:stretch/>
        </p:blipFill>
        <p:spPr>
          <a:xfrm>
            <a:off x="6702480" y="10207800"/>
            <a:ext cx="72000" cy="75240"/>
          </a:xfrm>
          <a:prstGeom prst="rect">
            <a:avLst/>
          </a:prstGeom>
          <a:ln w="0">
            <a:noFill/>
          </a:ln>
        </p:spPr>
      </p:pic>
      <p:pic>
        <p:nvPicPr>
          <p:cNvPr id="30" name="bg object 46" descr=""/>
          <p:cNvPicPr/>
          <p:nvPr/>
        </p:nvPicPr>
        <p:blipFill>
          <a:blip r:embed="rId31"/>
          <a:stretch/>
        </p:blipFill>
        <p:spPr>
          <a:xfrm>
            <a:off x="6903720" y="10366200"/>
            <a:ext cx="72000" cy="72000"/>
          </a:xfrm>
          <a:prstGeom prst="rect">
            <a:avLst/>
          </a:prstGeom>
          <a:ln w="0">
            <a:noFill/>
          </a:ln>
        </p:spPr>
      </p:pic>
      <p:pic>
        <p:nvPicPr>
          <p:cNvPr id="31" name="bg object 47" descr=""/>
          <p:cNvPicPr/>
          <p:nvPr/>
        </p:nvPicPr>
        <p:blipFill>
          <a:blip r:embed="rId32"/>
          <a:stretch/>
        </p:blipFill>
        <p:spPr>
          <a:xfrm>
            <a:off x="6891480" y="10579680"/>
            <a:ext cx="72000" cy="75240"/>
          </a:xfrm>
          <a:prstGeom prst="rect">
            <a:avLst/>
          </a:prstGeom>
          <a:ln w="0">
            <a:noFill/>
          </a:ln>
        </p:spPr>
      </p:pic>
      <p:pic>
        <p:nvPicPr>
          <p:cNvPr id="32" name="bg object 48" descr=""/>
          <p:cNvPicPr/>
          <p:nvPr/>
        </p:nvPicPr>
        <p:blipFill>
          <a:blip r:embed="rId33"/>
          <a:stretch/>
        </p:blipFill>
        <p:spPr>
          <a:xfrm>
            <a:off x="6415920" y="10125360"/>
            <a:ext cx="72000" cy="72000"/>
          </a:xfrm>
          <a:prstGeom prst="rect">
            <a:avLst/>
          </a:prstGeom>
          <a:ln w="0">
            <a:noFill/>
          </a:ln>
        </p:spPr>
      </p:pic>
      <p:pic>
        <p:nvPicPr>
          <p:cNvPr id="33" name="bg object 49" descr=""/>
          <p:cNvPicPr/>
          <p:nvPr/>
        </p:nvPicPr>
        <p:blipFill>
          <a:blip r:embed="rId34"/>
          <a:stretch/>
        </p:blipFill>
        <p:spPr>
          <a:xfrm>
            <a:off x="6687360" y="10070640"/>
            <a:ext cx="72000" cy="72000"/>
          </a:xfrm>
          <a:prstGeom prst="rect">
            <a:avLst/>
          </a:prstGeom>
          <a:ln w="0">
            <a:noFill/>
          </a:ln>
        </p:spPr>
      </p:pic>
      <p:pic>
        <p:nvPicPr>
          <p:cNvPr id="34" name="bg object 50" descr=""/>
          <p:cNvPicPr/>
          <p:nvPr/>
        </p:nvPicPr>
        <p:blipFill>
          <a:blip r:embed="rId35"/>
          <a:stretch/>
        </p:blipFill>
        <p:spPr>
          <a:xfrm>
            <a:off x="6949440" y="10244160"/>
            <a:ext cx="72000" cy="75240"/>
          </a:xfrm>
          <a:prstGeom prst="rect">
            <a:avLst/>
          </a:prstGeom>
          <a:ln w="0">
            <a:noFill/>
          </a:ln>
        </p:spPr>
      </p:pic>
      <p:pic>
        <p:nvPicPr>
          <p:cNvPr id="35" name="bg object 51" descr=""/>
          <p:cNvPicPr/>
          <p:nvPr/>
        </p:nvPicPr>
        <p:blipFill>
          <a:blip r:embed="rId36"/>
          <a:stretch/>
        </p:blipFill>
        <p:spPr>
          <a:xfrm>
            <a:off x="7068240" y="10524600"/>
            <a:ext cx="72000" cy="72000"/>
          </a:xfrm>
          <a:prstGeom prst="rect">
            <a:avLst/>
          </a:prstGeom>
          <a:ln w="0">
            <a:noFill/>
          </a:ln>
        </p:spPr>
      </p:pic>
      <p:pic>
        <p:nvPicPr>
          <p:cNvPr id="36" name="bg object 52" descr=""/>
          <p:cNvPicPr/>
          <p:nvPr/>
        </p:nvPicPr>
        <p:blipFill>
          <a:blip r:embed="rId37"/>
          <a:stretch/>
        </p:blipFill>
        <p:spPr>
          <a:xfrm>
            <a:off x="6190560" y="10540080"/>
            <a:ext cx="72000" cy="75240"/>
          </a:xfrm>
          <a:prstGeom prst="rect">
            <a:avLst/>
          </a:prstGeom>
          <a:ln w="0">
            <a:noFill/>
          </a:ln>
        </p:spPr>
      </p:pic>
      <p:pic>
        <p:nvPicPr>
          <p:cNvPr id="37" name="bg object 53" descr=""/>
          <p:cNvPicPr/>
          <p:nvPr/>
        </p:nvPicPr>
        <p:blipFill>
          <a:blip r:embed="rId38"/>
          <a:stretch/>
        </p:blipFill>
        <p:spPr>
          <a:xfrm>
            <a:off x="6199560" y="10280880"/>
            <a:ext cx="72000" cy="75240"/>
          </a:xfrm>
          <a:prstGeom prst="rect">
            <a:avLst/>
          </a:prstGeom>
          <a:ln w="0">
            <a:noFill/>
          </a:ln>
        </p:spPr>
      </p:pic>
      <p:pic>
        <p:nvPicPr>
          <p:cNvPr id="38" name="bg object 54" descr=""/>
          <p:cNvPicPr/>
          <p:nvPr/>
        </p:nvPicPr>
        <p:blipFill>
          <a:blip r:embed="rId39"/>
          <a:stretch/>
        </p:blipFill>
        <p:spPr>
          <a:xfrm>
            <a:off x="6860880" y="10089000"/>
            <a:ext cx="72000" cy="75240"/>
          </a:xfrm>
          <a:prstGeom prst="rect">
            <a:avLst/>
          </a:prstGeom>
          <a:ln w="0">
            <a:noFill/>
          </a:ln>
        </p:spPr>
      </p:pic>
      <p:pic>
        <p:nvPicPr>
          <p:cNvPr id="39" name="bg object 55" descr=""/>
          <p:cNvPicPr/>
          <p:nvPr/>
        </p:nvPicPr>
        <p:blipFill>
          <a:blip r:embed="rId40"/>
          <a:stretch/>
        </p:blipFill>
        <p:spPr>
          <a:xfrm>
            <a:off x="7098840" y="10311480"/>
            <a:ext cx="72000" cy="7524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ftr" idx="1"/>
          </p:nvPr>
        </p:nvSpPr>
        <p:spPr>
          <a:xfrm>
            <a:off x="2569320" y="9945000"/>
            <a:ext cx="241704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"/>
          </p:nvPr>
        </p:nvSpPr>
        <p:spPr>
          <a:xfrm>
            <a:off x="5440680" y="9945000"/>
            <a:ext cx="17370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D0A8B69-0799-423E-808B-60D9AF3A263C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3"/>
          </p:nvPr>
        </p:nvSpPr>
        <p:spPr>
          <a:xfrm>
            <a:off x="378000" y="9945000"/>
            <a:ext cx="17370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1"/>
    <p:sldLayoutId id="2147483650" r:id="rId42"/>
    <p:sldLayoutId id="2147483651" r:id="rId43"/>
    <p:sldLayoutId id="2147483652" r:id="rId44"/>
    <p:sldLayoutId id="2147483653" r:id="rId45"/>
    <p:sldLayoutId id="2147483654" r:id="rId46"/>
    <p:sldLayoutId id="2147483655" r:id="rId47"/>
    <p:sldLayoutId id="2147483656" r:id="rId48"/>
    <p:sldLayoutId id="2147483657" r:id="rId49"/>
    <p:sldLayoutId id="2147483658" r:id="rId50"/>
    <p:sldLayoutId id="2147483659" r:id="rId51"/>
    <p:sldLayoutId id="2147483660" r:id="rId5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332080" y="4240800"/>
            <a:ext cx="2891160" cy="3268800"/>
          </a:xfrm>
          <a:prstGeom prst="rect">
            <a:avLst/>
          </a:prstGeom>
          <a:noFill/>
          <a:ln w="0">
            <a:noFill/>
          </a:ln>
        </p:spPr>
        <p:txBody>
          <a:bodyPr lIns="0" rIns="0" tIns="97920" bIns="0" anchor="t">
            <a:noAutofit/>
          </a:bodyPr>
          <a:p>
            <a:pPr algn="ctr">
              <a:lnSpc>
                <a:spcPct val="100000"/>
              </a:lnSpc>
              <a:spcBef>
                <a:spcPts val="771"/>
              </a:spcBef>
              <a:buNone/>
            </a:pPr>
            <a:r>
              <a:rPr b="0" lang="en-US" sz="2950" spc="111" strike="noStrike">
                <a:solidFill>
                  <a:srgbClr val="d16e44"/>
                </a:solidFill>
                <a:latin typeface="Trebuchet MS"/>
              </a:rPr>
              <a:t>Hola</a:t>
            </a:r>
            <a:endParaRPr b="0" lang="en-US" sz="295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71"/>
              </a:spcBef>
              <a:buNone/>
            </a:pPr>
            <a:r>
              <a:rPr b="0" lang="en-US" sz="8150" spc="-871" strike="noStrike">
                <a:solidFill>
                  <a:srgbClr val="a75d34"/>
                </a:solidFill>
                <a:latin typeface="Gill Sans MT"/>
              </a:rPr>
              <a:t>Octubre</a:t>
            </a:r>
            <a:endParaRPr b="0" lang="en-US" sz="8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LibreOffice/7.3.2.2$Linux_X86_64 LibreOffice_project/49f2b1bff42cfccbd8f788c8dc32c1c309559be0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2022-07-29T03:08:29Z</dcterms:created>
  <dc:creator/>
  <dc:description/>
  <dc:language>en-US</dc:language>
  <cp:lastModifiedBy/>
  <dcterms:modified xsi:type="dcterms:W3CDTF">2022-07-29T03:08:29Z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2022-07-29T00:00:00Z</vt:filetime>
  </property>
  <property fmtid="{D5CDD505-2E9C-101B-9397-08002B2CF9AE}" pid="5" name="PresentationFormat">
    <vt:lpwstr>On-screen Show (4:3)</vt:lpwstr>
  </property>
</Properties>
</file>