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6AD6651-9906-4D1B-A96F-4FCF7CD6756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933920" y="4103280"/>
            <a:ext cx="3688560" cy="2166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9E959B4-E074-4FB8-9D1C-F88E9CC7FEF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933920" y="4103280"/>
            <a:ext cx="3688560" cy="2166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4196FA1-7E8B-4095-9D4F-ADE59F0BEB5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933920" y="4103280"/>
            <a:ext cx="3688560" cy="2166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0306BAD-848A-44BF-A38B-F0B90247EF3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933920" y="4103280"/>
            <a:ext cx="3688560" cy="2166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77E577F-0B5E-487B-A5B1-AA3682ADA98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933920" y="4103280"/>
            <a:ext cx="3688560" cy="2166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41DD09-67F1-43D2-8154-E9E07AFE53B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933920" y="4103280"/>
            <a:ext cx="3688560" cy="2166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813B82A-6B83-41D9-ADD0-488CD8DEBF6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933920" y="4103280"/>
            <a:ext cx="3688560" cy="2166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3CF1F2-940F-4746-850B-82FEC165038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933920" y="4103280"/>
            <a:ext cx="3688560" cy="10042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487CA6E-F2B9-4E43-85D0-59DC44A0830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933920" y="4103280"/>
            <a:ext cx="3688560" cy="2166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B203F3C-11C3-4BCE-AB4F-C553BAAB398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933920" y="4103280"/>
            <a:ext cx="3688560" cy="2166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C5C173F-F193-4B53-99E2-3DEF404694C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933920" y="4103280"/>
            <a:ext cx="3688560" cy="2166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D8E8AA3-EDD9-4992-B0CE-AC34E26864D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2880" y="0"/>
            <a:ext cx="7549920" cy="10674000"/>
          </a:xfrm>
          <a:custGeom>
            <a:avLst/>
            <a:gdLst/>
            <a:ahLst/>
            <a:rect l="l" t="t" r="r" b="b"/>
            <a:pathLst>
              <a:path w="7550150" h="10674350">
                <a:moveTo>
                  <a:pt x="7549896" y="0"/>
                </a:moveTo>
                <a:lnTo>
                  <a:pt x="0" y="0"/>
                </a:lnTo>
                <a:lnTo>
                  <a:pt x="0" y="10674096"/>
                </a:lnTo>
                <a:lnTo>
                  <a:pt x="7549896" y="10674096"/>
                </a:lnTo>
                <a:lnTo>
                  <a:pt x="7549896" y="0"/>
                </a:lnTo>
                <a:close/>
              </a:path>
            </a:pathLst>
          </a:custGeom>
          <a:solidFill>
            <a:srgbClr val="f0e8d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bg object 17" descr=""/>
          <p:cNvPicPr/>
          <p:nvPr/>
        </p:nvPicPr>
        <p:blipFill>
          <a:blip r:embed="rId2"/>
          <a:stretch/>
        </p:blipFill>
        <p:spPr>
          <a:xfrm>
            <a:off x="2880" y="6934320"/>
            <a:ext cx="6168960" cy="373968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3"/>
          <a:stretch/>
        </p:blipFill>
        <p:spPr>
          <a:xfrm>
            <a:off x="2880" y="262080"/>
            <a:ext cx="5733000" cy="681192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4"/>
          <a:stretch/>
        </p:blipFill>
        <p:spPr>
          <a:xfrm>
            <a:off x="3529440" y="6717960"/>
            <a:ext cx="4023000" cy="3956040"/>
          </a:xfrm>
          <a:prstGeom prst="rect">
            <a:avLst/>
          </a:prstGeom>
          <a:ln w="0">
            <a:noFill/>
          </a:ln>
        </p:spPr>
      </p:pic>
      <p:pic>
        <p:nvPicPr>
          <p:cNvPr id="4" name="bg object 20" descr=""/>
          <p:cNvPicPr/>
          <p:nvPr/>
        </p:nvPicPr>
        <p:blipFill>
          <a:blip r:embed="rId5"/>
          <a:stretch/>
        </p:blipFill>
        <p:spPr>
          <a:xfrm>
            <a:off x="3663720" y="0"/>
            <a:ext cx="3888720" cy="589140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933920" y="4103280"/>
            <a:ext cx="3688560" cy="2166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9150" spc="-1" strike="noStrike">
                <a:latin typeface="Calibri"/>
              </a:rPr>
              <a:t>Click to edit the title text format</a:t>
            </a:r>
            <a:endParaRPr b="0" lang="en-US" sz="915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A6E1BBE-9DAC-48FF-842B-7AD3762C5702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933920" y="4103280"/>
            <a:ext cx="3688560" cy="299592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800" algn="ctr">
              <a:lnSpc>
                <a:spcPts val="10230"/>
              </a:lnSpc>
              <a:spcBef>
                <a:spcPts val="96"/>
              </a:spcBef>
              <a:buNone/>
            </a:pPr>
            <a:r>
              <a:rPr b="0" lang="en-US" sz="9150" spc="-435" strike="noStrike">
                <a:solidFill>
                  <a:srgbClr val="dd8b64"/>
                </a:solidFill>
                <a:latin typeface="Arial Narrow"/>
              </a:rPr>
              <a:t>Bienve</a:t>
            </a:r>
            <a:endParaRPr b="0" lang="en-US" sz="9150" spc="-1" strike="noStrike">
              <a:latin typeface="Calibri"/>
            </a:endParaRPr>
          </a:p>
          <a:p>
            <a:pPr marL="1800" algn="ctr">
              <a:lnSpc>
                <a:spcPts val="6630"/>
              </a:lnSpc>
              <a:buNone/>
            </a:pPr>
            <a:r>
              <a:rPr b="0" lang="en-US" sz="6150" spc="134" strike="noStrike">
                <a:solidFill>
                  <a:srgbClr val="dd8b64"/>
                </a:solidFill>
                <a:latin typeface="Century Gothic"/>
              </a:rPr>
              <a:t>OCTUBRE</a:t>
            </a:r>
            <a:endParaRPr b="0" lang="en-US" sz="615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2022-07-29T07:13:05Z</dcterms:created>
  <dc:creator/>
  <dc:description/>
  <dc:language>en-US</dc:language>
  <cp:lastModifiedBy/>
  <dcterms:modified xsi:type="dcterms:W3CDTF">2022-07-29T07:13:05Z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