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44" y="0"/>
            <a:ext cx="7546975" cy="10674985"/>
          </a:xfrm>
          <a:custGeom>
            <a:avLst/>
            <a:gdLst/>
            <a:ahLst/>
            <a:cxnLst/>
            <a:rect l="l" t="t" r="r" b="b"/>
            <a:pathLst>
              <a:path w="7546975" h="10674985">
                <a:moveTo>
                  <a:pt x="7546975" y="0"/>
                </a:moveTo>
                <a:lnTo>
                  <a:pt x="0" y="0"/>
                </a:lnTo>
                <a:lnTo>
                  <a:pt x="0" y="10674985"/>
                </a:lnTo>
                <a:lnTo>
                  <a:pt x="7546975" y="10674985"/>
                </a:lnTo>
                <a:lnTo>
                  <a:pt x="7546975" y="0"/>
                </a:lnTo>
                <a:close/>
              </a:path>
            </a:pathLst>
          </a:custGeom>
          <a:solidFill>
            <a:srgbClr val="6BA2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444" y="0"/>
            <a:ext cx="7546975" cy="10674985"/>
          </a:xfrm>
          <a:custGeom>
            <a:avLst/>
            <a:gdLst/>
            <a:ahLst/>
            <a:cxnLst/>
            <a:rect l="l" t="t" r="r" b="b"/>
            <a:pathLst>
              <a:path w="7546975" h="10674985">
                <a:moveTo>
                  <a:pt x="7546975" y="0"/>
                </a:moveTo>
                <a:lnTo>
                  <a:pt x="0" y="0"/>
                </a:lnTo>
                <a:lnTo>
                  <a:pt x="0" y="2998469"/>
                </a:lnTo>
                <a:lnTo>
                  <a:pt x="27939" y="3029584"/>
                </a:lnTo>
                <a:lnTo>
                  <a:pt x="59055" y="3065144"/>
                </a:lnTo>
                <a:lnTo>
                  <a:pt x="120015" y="3136264"/>
                </a:lnTo>
                <a:lnTo>
                  <a:pt x="150495" y="3171189"/>
                </a:lnTo>
                <a:lnTo>
                  <a:pt x="180340" y="3207384"/>
                </a:lnTo>
                <a:lnTo>
                  <a:pt x="240029" y="3278504"/>
                </a:lnTo>
                <a:lnTo>
                  <a:pt x="269240" y="3314064"/>
                </a:lnTo>
                <a:lnTo>
                  <a:pt x="327025" y="3385819"/>
                </a:lnTo>
                <a:lnTo>
                  <a:pt x="383540" y="3457575"/>
                </a:lnTo>
                <a:lnTo>
                  <a:pt x="438784" y="3529329"/>
                </a:lnTo>
                <a:lnTo>
                  <a:pt x="493395" y="3601719"/>
                </a:lnTo>
                <a:lnTo>
                  <a:pt x="546735" y="3674109"/>
                </a:lnTo>
                <a:lnTo>
                  <a:pt x="572770" y="3710304"/>
                </a:lnTo>
                <a:lnTo>
                  <a:pt x="649605" y="3819525"/>
                </a:lnTo>
                <a:lnTo>
                  <a:pt x="674370" y="3856354"/>
                </a:lnTo>
                <a:lnTo>
                  <a:pt x="699135" y="3892550"/>
                </a:lnTo>
                <a:lnTo>
                  <a:pt x="771525" y="4003039"/>
                </a:lnTo>
                <a:lnTo>
                  <a:pt x="795020" y="4039869"/>
                </a:lnTo>
                <a:lnTo>
                  <a:pt x="840740" y="4113529"/>
                </a:lnTo>
                <a:lnTo>
                  <a:pt x="862965" y="4150359"/>
                </a:lnTo>
                <a:lnTo>
                  <a:pt x="885190" y="4187825"/>
                </a:lnTo>
                <a:lnTo>
                  <a:pt x="907415" y="4224655"/>
                </a:lnTo>
                <a:lnTo>
                  <a:pt x="928370" y="4262120"/>
                </a:lnTo>
                <a:lnTo>
                  <a:pt x="949960" y="4298949"/>
                </a:lnTo>
                <a:lnTo>
                  <a:pt x="970915" y="4336414"/>
                </a:lnTo>
                <a:lnTo>
                  <a:pt x="1011555" y="4411345"/>
                </a:lnTo>
                <a:lnTo>
                  <a:pt x="1050925" y="4486274"/>
                </a:lnTo>
                <a:lnTo>
                  <a:pt x="1073785" y="4531995"/>
                </a:lnTo>
                <a:lnTo>
                  <a:pt x="1118235" y="4623434"/>
                </a:lnTo>
                <a:lnTo>
                  <a:pt x="1139825" y="4669155"/>
                </a:lnTo>
                <a:lnTo>
                  <a:pt x="1161415" y="4715509"/>
                </a:lnTo>
                <a:lnTo>
                  <a:pt x="1181735" y="4761230"/>
                </a:lnTo>
                <a:lnTo>
                  <a:pt x="1202055" y="4807584"/>
                </a:lnTo>
                <a:lnTo>
                  <a:pt x="1221740" y="4853939"/>
                </a:lnTo>
                <a:lnTo>
                  <a:pt x="1259840" y="4946649"/>
                </a:lnTo>
                <a:lnTo>
                  <a:pt x="1296670" y="5039995"/>
                </a:lnTo>
                <a:lnTo>
                  <a:pt x="1348105" y="5179695"/>
                </a:lnTo>
                <a:lnTo>
                  <a:pt x="1364615" y="5226684"/>
                </a:lnTo>
                <a:lnTo>
                  <a:pt x="1396365" y="5320664"/>
                </a:lnTo>
                <a:lnTo>
                  <a:pt x="1411605" y="5367655"/>
                </a:lnTo>
                <a:lnTo>
                  <a:pt x="1455420" y="5509895"/>
                </a:lnTo>
                <a:lnTo>
                  <a:pt x="1469390" y="5556884"/>
                </a:lnTo>
                <a:lnTo>
                  <a:pt x="1496060" y="5652134"/>
                </a:lnTo>
                <a:lnTo>
                  <a:pt x="1534160" y="5794374"/>
                </a:lnTo>
                <a:lnTo>
                  <a:pt x="1546225" y="5841999"/>
                </a:lnTo>
                <a:lnTo>
                  <a:pt x="1557655" y="5889624"/>
                </a:lnTo>
                <a:lnTo>
                  <a:pt x="1569720" y="5937884"/>
                </a:lnTo>
                <a:lnTo>
                  <a:pt x="1580515" y="5985509"/>
                </a:lnTo>
                <a:lnTo>
                  <a:pt x="1591945" y="6033134"/>
                </a:lnTo>
                <a:lnTo>
                  <a:pt x="1602740" y="6081395"/>
                </a:lnTo>
                <a:lnTo>
                  <a:pt x="1612900" y="6129020"/>
                </a:lnTo>
                <a:lnTo>
                  <a:pt x="1623695" y="6177280"/>
                </a:lnTo>
                <a:lnTo>
                  <a:pt x="1633855" y="6224905"/>
                </a:lnTo>
                <a:lnTo>
                  <a:pt x="1671955" y="6417309"/>
                </a:lnTo>
                <a:lnTo>
                  <a:pt x="1707515" y="6610350"/>
                </a:lnTo>
                <a:lnTo>
                  <a:pt x="1740535" y="6803389"/>
                </a:lnTo>
                <a:lnTo>
                  <a:pt x="1748155" y="6851650"/>
                </a:lnTo>
                <a:lnTo>
                  <a:pt x="1756410" y="6899909"/>
                </a:lnTo>
                <a:lnTo>
                  <a:pt x="1786890" y="7093584"/>
                </a:lnTo>
                <a:lnTo>
                  <a:pt x="1793875" y="7141844"/>
                </a:lnTo>
                <a:lnTo>
                  <a:pt x="1809115" y="7239000"/>
                </a:lnTo>
                <a:lnTo>
                  <a:pt x="1823085" y="7335519"/>
                </a:lnTo>
                <a:lnTo>
                  <a:pt x="1830705" y="7384414"/>
                </a:lnTo>
                <a:lnTo>
                  <a:pt x="1859280" y="7577455"/>
                </a:lnTo>
                <a:lnTo>
                  <a:pt x="1873250" y="7674609"/>
                </a:lnTo>
                <a:lnTo>
                  <a:pt x="1880870" y="7722869"/>
                </a:lnTo>
                <a:lnTo>
                  <a:pt x="1887855" y="7771130"/>
                </a:lnTo>
                <a:lnTo>
                  <a:pt x="1895475" y="7819389"/>
                </a:lnTo>
                <a:lnTo>
                  <a:pt x="1902460" y="7867650"/>
                </a:lnTo>
                <a:lnTo>
                  <a:pt x="1948180" y="8157209"/>
                </a:lnTo>
                <a:lnTo>
                  <a:pt x="1956435" y="8204834"/>
                </a:lnTo>
                <a:lnTo>
                  <a:pt x="1964055" y="8253094"/>
                </a:lnTo>
                <a:lnTo>
                  <a:pt x="1988820" y="8397240"/>
                </a:lnTo>
                <a:lnTo>
                  <a:pt x="2024380" y="8588375"/>
                </a:lnTo>
                <a:lnTo>
                  <a:pt x="2033905" y="8636635"/>
                </a:lnTo>
                <a:lnTo>
                  <a:pt x="2042795" y="8684260"/>
                </a:lnTo>
                <a:lnTo>
                  <a:pt x="2052955" y="8731885"/>
                </a:lnTo>
                <a:lnTo>
                  <a:pt x="2062480" y="8779510"/>
                </a:lnTo>
                <a:lnTo>
                  <a:pt x="2092960" y="8921750"/>
                </a:lnTo>
                <a:lnTo>
                  <a:pt x="2103755" y="8969375"/>
                </a:lnTo>
                <a:lnTo>
                  <a:pt x="2115185" y="9016365"/>
                </a:lnTo>
                <a:lnTo>
                  <a:pt x="2125980" y="9063990"/>
                </a:lnTo>
                <a:lnTo>
                  <a:pt x="2137410" y="9110980"/>
                </a:lnTo>
                <a:lnTo>
                  <a:pt x="2173605" y="9252585"/>
                </a:lnTo>
                <a:lnTo>
                  <a:pt x="2199005" y="9346565"/>
                </a:lnTo>
                <a:lnTo>
                  <a:pt x="2225675" y="9439910"/>
                </a:lnTo>
                <a:lnTo>
                  <a:pt x="2253615" y="9533255"/>
                </a:lnTo>
                <a:lnTo>
                  <a:pt x="2268220" y="9579610"/>
                </a:lnTo>
                <a:lnTo>
                  <a:pt x="2313940" y="9718675"/>
                </a:lnTo>
                <a:lnTo>
                  <a:pt x="2329815" y="9765030"/>
                </a:lnTo>
                <a:lnTo>
                  <a:pt x="2362835" y="9857105"/>
                </a:lnTo>
                <a:lnTo>
                  <a:pt x="2379980" y="9902825"/>
                </a:lnTo>
                <a:lnTo>
                  <a:pt x="2415540" y="9994265"/>
                </a:lnTo>
                <a:lnTo>
                  <a:pt x="2451100" y="10082530"/>
                </a:lnTo>
                <a:lnTo>
                  <a:pt x="2468880" y="10124440"/>
                </a:lnTo>
                <a:lnTo>
                  <a:pt x="2505710" y="10208894"/>
                </a:lnTo>
                <a:lnTo>
                  <a:pt x="2543810" y="10292715"/>
                </a:lnTo>
                <a:lnTo>
                  <a:pt x="2563495" y="10334625"/>
                </a:lnTo>
                <a:lnTo>
                  <a:pt x="2583815" y="10375900"/>
                </a:lnTo>
                <a:lnTo>
                  <a:pt x="2604135" y="10417810"/>
                </a:lnTo>
                <a:lnTo>
                  <a:pt x="2624455" y="10459085"/>
                </a:lnTo>
                <a:lnTo>
                  <a:pt x="2645410" y="10500360"/>
                </a:lnTo>
                <a:lnTo>
                  <a:pt x="2667000" y="10542269"/>
                </a:lnTo>
                <a:lnTo>
                  <a:pt x="2688590" y="10582910"/>
                </a:lnTo>
                <a:lnTo>
                  <a:pt x="2733040" y="10665458"/>
                </a:lnTo>
                <a:lnTo>
                  <a:pt x="2738755" y="10674983"/>
                </a:lnTo>
                <a:lnTo>
                  <a:pt x="7546975" y="10674983"/>
                </a:lnTo>
                <a:lnTo>
                  <a:pt x="7546975" y="0"/>
                </a:lnTo>
                <a:close/>
              </a:path>
            </a:pathLst>
          </a:custGeom>
          <a:solidFill>
            <a:srgbClr val="99AF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97560" y="0"/>
            <a:ext cx="6753225" cy="10210800"/>
          </a:xfrm>
          <a:custGeom>
            <a:avLst/>
            <a:gdLst/>
            <a:ahLst/>
            <a:cxnLst/>
            <a:rect l="l" t="t" r="r" b="b"/>
            <a:pathLst>
              <a:path w="6753225" h="10210800">
                <a:moveTo>
                  <a:pt x="6753225" y="0"/>
                </a:moveTo>
                <a:lnTo>
                  <a:pt x="0" y="0"/>
                </a:lnTo>
                <a:lnTo>
                  <a:pt x="59055" y="38100"/>
                </a:lnTo>
                <a:lnTo>
                  <a:pt x="102870" y="76200"/>
                </a:lnTo>
                <a:lnTo>
                  <a:pt x="146050" y="101600"/>
                </a:lnTo>
                <a:lnTo>
                  <a:pt x="233045" y="177800"/>
                </a:lnTo>
                <a:lnTo>
                  <a:pt x="276225" y="203200"/>
                </a:lnTo>
                <a:lnTo>
                  <a:pt x="319405" y="241300"/>
                </a:lnTo>
                <a:lnTo>
                  <a:pt x="362584" y="266700"/>
                </a:lnTo>
                <a:lnTo>
                  <a:pt x="448309" y="342900"/>
                </a:lnTo>
                <a:lnTo>
                  <a:pt x="490855" y="368300"/>
                </a:lnTo>
                <a:lnTo>
                  <a:pt x="575945" y="444500"/>
                </a:lnTo>
                <a:lnTo>
                  <a:pt x="618490" y="469900"/>
                </a:lnTo>
                <a:lnTo>
                  <a:pt x="661035" y="508000"/>
                </a:lnTo>
                <a:lnTo>
                  <a:pt x="702945" y="533400"/>
                </a:lnTo>
                <a:lnTo>
                  <a:pt x="787400" y="609600"/>
                </a:lnTo>
                <a:lnTo>
                  <a:pt x="828675" y="635000"/>
                </a:lnTo>
                <a:lnTo>
                  <a:pt x="911860" y="711200"/>
                </a:lnTo>
                <a:lnTo>
                  <a:pt x="953135" y="736600"/>
                </a:lnTo>
                <a:lnTo>
                  <a:pt x="1035685" y="812800"/>
                </a:lnTo>
                <a:lnTo>
                  <a:pt x="1076325" y="838200"/>
                </a:lnTo>
                <a:lnTo>
                  <a:pt x="1157605" y="914400"/>
                </a:lnTo>
                <a:lnTo>
                  <a:pt x="1198245" y="939800"/>
                </a:lnTo>
                <a:lnTo>
                  <a:pt x="1278255" y="1016000"/>
                </a:lnTo>
                <a:lnTo>
                  <a:pt x="1318260" y="1041400"/>
                </a:lnTo>
                <a:lnTo>
                  <a:pt x="1397000" y="1117600"/>
                </a:lnTo>
                <a:lnTo>
                  <a:pt x="1436370" y="1143000"/>
                </a:lnTo>
                <a:lnTo>
                  <a:pt x="1513840" y="1219200"/>
                </a:lnTo>
                <a:lnTo>
                  <a:pt x="1552575" y="1244600"/>
                </a:lnTo>
                <a:lnTo>
                  <a:pt x="1629410" y="1320800"/>
                </a:lnTo>
                <a:lnTo>
                  <a:pt x="1666875" y="1346200"/>
                </a:lnTo>
                <a:lnTo>
                  <a:pt x="1742439" y="1422400"/>
                </a:lnTo>
                <a:lnTo>
                  <a:pt x="1779270" y="1447800"/>
                </a:lnTo>
                <a:lnTo>
                  <a:pt x="1889760" y="1562100"/>
                </a:lnTo>
                <a:lnTo>
                  <a:pt x="1925320" y="1587500"/>
                </a:lnTo>
                <a:lnTo>
                  <a:pt x="1997075" y="1663700"/>
                </a:lnTo>
                <a:lnTo>
                  <a:pt x="2032635" y="1701800"/>
                </a:lnTo>
                <a:lnTo>
                  <a:pt x="2067560" y="1727200"/>
                </a:lnTo>
                <a:lnTo>
                  <a:pt x="2136775" y="1803400"/>
                </a:lnTo>
                <a:lnTo>
                  <a:pt x="2171065" y="1828800"/>
                </a:lnTo>
                <a:lnTo>
                  <a:pt x="2239010" y="1905000"/>
                </a:lnTo>
                <a:lnTo>
                  <a:pt x="2305050" y="1981200"/>
                </a:lnTo>
                <a:lnTo>
                  <a:pt x="2338070" y="2006600"/>
                </a:lnTo>
                <a:lnTo>
                  <a:pt x="2370454" y="2044700"/>
                </a:lnTo>
                <a:lnTo>
                  <a:pt x="2433954" y="2120900"/>
                </a:lnTo>
                <a:lnTo>
                  <a:pt x="2465704" y="2146300"/>
                </a:lnTo>
                <a:lnTo>
                  <a:pt x="2496819" y="2184400"/>
                </a:lnTo>
                <a:lnTo>
                  <a:pt x="2588260" y="2298700"/>
                </a:lnTo>
                <a:lnTo>
                  <a:pt x="2617469" y="2324100"/>
                </a:lnTo>
                <a:lnTo>
                  <a:pt x="2647315" y="2362200"/>
                </a:lnTo>
                <a:lnTo>
                  <a:pt x="2733040" y="2476500"/>
                </a:lnTo>
                <a:lnTo>
                  <a:pt x="2760979" y="2514600"/>
                </a:lnTo>
                <a:lnTo>
                  <a:pt x="2788285" y="2540000"/>
                </a:lnTo>
                <a:lnTo>
                  <a:pt x="2815590" y="2578100"/>
                </a:lnTo>
                <a:lnTo>
                  <a:pt x="2868929" y="2654300"/>
                </a:lnTo>
                <a:lnTo>
                  <a:pt x="2894965" y="2692400"/>
                </a:lnTo>
                <a:lnTo>
                  <a:pt x="2920365" y="2730500"/>
                </a:lnTo>
                <a:lnTo>
                  <a:pt x="2969894" y="2806700"/>
                </a:lnTo>
                <a:lnTo>
                  <a:pt x="2994660" y="2832100"/>
                </a:lnTo>
                <a:lnTo>
                  <a:pt x="3018790" y="2870200"/>
                </a:lnTo>
                <a:lnTo>
                  <a:pt x="3042285" y="2908300"/>
                </a:lnTo>
                <a:lnTo>
                  <a:pt x="3088004" y="2984500"/>
                </a:lnTo>
                <a:lnTo>
                  <a:pt x="3110229" y="3022600"/>
                </a:lnTo>
                <a:lnTo>
                  <a:pt x="3153410" y="3098800"/>
                </a:lnTo>
                <a:lnTo>
                  <a:pt x="3173729" y="3136900"/>
                </a:lnTo>
                <a:lnTo>
                  <a:pt x="3194685" y="3175000"/>
                </a:lnTo>
                <a:lnTo>
                  <a:pt x="3234054" y="3251200"/>
                </a:lnTo>
                <a:lnTo>
                  <a:pt x="3256915" y="3289300"/>
                </a:lnTo>
                <a:lnTo>
                  <a:pt x="3279775" y="3340100"/>
                </a:lnTo>
                <a:lnTo>
                  <a:pt x="3301365" y="3390900"/>
                </a:lnTo>
                <a:lnTo>
                  <a:pt x="3322954" y="3429000"/>
                </a:lnTo>
                <a:lnTo>
                  <a:pt x="3363594" y="3530600"/>
                </a:lnTo>
                <a:lnTo>
                  <a:pt x="3382644" y="3568700"/>
                </a:lnTo>
                <a:lnTo>
                  <a:pt x="3401694" y="3619500"/>
                </a:lnTo>
                <a:lnTo>
                  <a:pt x="3419475" y="3670300"/>
                </a:lnTo>
                <a:lnTo>
                  <a:pt x="3437254" y="3708400"/>
                </a:lnTo>
                <a:lnTo>
                  <a:pt x="3454400" y="3759200"/>
                </a:lnTo>
                <a:lnTo>
                  <a:pt x="3470910" y="3810000"/>
                </a:lnTo>
                <a:lnTo>
                  <a:pt x="3486785" y="3860800"/>
                </a:lnTo>
                <a:lnTo>
                  <a:pt x="3502660" y="3898900"/>
                </a:lnTo>
                <a:lnTo>
                  <a:pt x="3517900" y="3949700"/>
                </a:lnTo>
                <a:lnTo>
                  <a:pt x="3532504" y="4000500"/>
                </a:lnTo>
                <a:lnTo>
                  <a:pt x="3546475" y="4051300"/>
                </a:lnTo>
                <a:lnTo>
                  <a:pt x="3559810" y="4089400"/>
                </a:lnTo>
                <a:lnTo>
                  <a:pt x="3586479" y="4190999"/>
                </a:lnTo>
                <a:lnTo>
                  <a:pt x="3598544" y="4241799"/>
                </a:lnTo>
                <a:lnTo>
                  <a:pt x="3610610" y="4279899"/>
                </a:lnTo>
                <a:lnTo>
                  <a:pt x="3622675" y="4330699"/>
                </a:lnTo>
                <a:lnTo>
                  <a:pt x="3633469" y="4381499"/>
                </a:lnTo>
                <a:lnTo>
                  <a:pt x="3644900" y="4432299"/>
                </a:lnTo>
                <a:lnTo>
                  <a:pt x="3655694" y="4483099"/>
                </a:lnTo>
                <a:lnTo>
                  <a:pt x="3665854" y="4521199"/>
                </a:lnTo>
                <a:lnTo>
                  <a:pt x="3676015" y="4571999"/>
                </a:lnTo>
                <a:lnTo>
                  <a:pt x="3704590" y="4724399"/>
                </a:lnTo>
                <a:lnTo>
                  <a:pt x="3713479" y="4762499"/>
                </a:lnTo>
                <a:lnTo>
                  <a:pt x="3731260" y="4864099"/>
                </a:lnTo>
                <a:lnTo>
                  <a:pt x="3756025" y="5016499"/>
                </a:lnTo>
                <a:lnTo>
                  <a:pt x="3763644" y="5054599"/>
                </a:lnTo>
                <a:lnTo>
                  <a:pt x="3801744" y="5308599"/>
                </a:lnTo>
                <a:lnTo>
                  <a:pt x="3808729" y="5346699"/>
                </a:lnTo>
                <a:lnTo>
                  <a:pt x="3816350" y="5397499"/>
                </a:lnTo>
                <a:lnTo>
                  <a:pt x="3844925" y="5600699"/>
                </a:lnTo>
                <a:lnTo>
                  <a:pt x="3852544" y="5638799"/>
                </a:lnTo>
                <a:lnTo>
                  <a:pt x="3859529" y="5689599"/>
                </a:lnTo>
                <a:lnTo>
                  <a:pt x="3867150" y="5740399"/>
                </a:lnTo>
                <a:lnTo>
                  <a:pt x="3874135" y="5791199"/>
                </a:lnTo>
                <a:lnTo>
                  <a:pt x="3889375" y="5892799"/>
                </a:lnTo>
                <a:lnTo>
                  <a:pt x="3896994" y="5930899"/>
                </a:lnTo>
                <a:lnTo>
                  <a:pt x="3905250" y="5981699"/>
                </a:lnTo>
                <a:lnTo>
                  <a:pt x="3912869" y="6032499"/>
                </a:lnTo>
                <a:lnTo>
                  <a:pt x="3929379" y="6134099"/>
                </a:lnTo>
                <a:lnTo>
                  <a:pt x="3937635" y="6172199"/>
                </a:lnTo>
                <a:lnTo>
                  <a:pt x="3964304" y="6324599"/>
                </a:lnTo>
                <a:lnTo>
                  <a:pt x="3973829" y="6375399"/>
                </a:lnTo>
                <a:lnTo>
                  <a:pt x="3983354" y="6413499"/>
                </a:lnTo>
                <a:lnTo>
                  <a:pt x="4013835" y="6565900"/>
                </a:lnTo>
                <a:lnTo>
                  <a:pt x="4024629" y="6604000"/>
                </a:lnTo>
                <a:lnTo>
                  <a:pt x="4047490" y="6705600"/>
                </a:lnTo>
                <a:lnTo>
                  <a:pt x="4059554" y="6756400"/>
                </a:lnTo>
                <a:lnTo>
                  <a:pt x="4071619" y="6794500"/>
                </a:lnTo>
                <a:lnTo>
                  <a:pt x="4097019" y="6896100"/>
                </a:lnTo>
                <a:lnTo>
                  <a:pt x="4110354" y="6946900"/>
                </a:lnTo>
                <a:lnTo>
                  <a:pt x="4124325" y="6985000"/>
                </a:lnTo>
                <a:lnTo>
                  <a:pt x="4153535" y="7086600"/>
                </a:lnTo>
                <a:lnTo>
                  <a:pt x="4168775" y="7124700"/>
                </a:lnTo>
                <a:lnTo>
                  <a:pt x="4200525" y="7226300"/>
                </a:lnTo>
                <a:lnTo>
                  <a:pt x="4217670" y="7264400"/>
                </a:lnTo>
                <a:lnTo>
                  <a:pt x="4234815" y="7315200"/>
                </a:lnTo>
                <a:lnTo>
                  <a:pt x="4252595" y="7366000"/>
                </a:lnTo>
                <a:lnTo>
                  <a:pt x="4271010" y="7404100"/>
                </a:lnTo>
                <a:lnTo>
                  <a:pt x="4288790" y="7454900"/>
                </a:lnTo>
                <a:lnTo>
                  <a:pt x="4306570" y="7493000"/>
                </a:lnTo>
                <a:lnTo>
                  <a:pt x="4324985" y="7531100"/>
                </a:lnTo>
                <a:lnTo>
                  <a:pt x="4344035" y="7581900"/>
                </a:lnTo>
                <a:lnTo>
                  <a:pt x="4383405" y="7658100"/>
                </a:lnTo>
                <a:lnTo>
                  <a:pt x="4403725" y="7696200"/>
                </a:lnTo>
                <a:lnTo>
                  <a:pt x="4424680" y="7747000"/>
                </a:lnTo>
                <a:lnTo>
                  <a:pt x="4467860" y="7823200"/>
                </a:lnTo>
                <a:lnTo>
                  <a:pt x="4490085" y="7861300"/>
                </a:lnTo>
                <a:lnTo>
                  <a:pt x="4512945" y="7912100"/>
                </a:lnTo>
                <a:lnTo>
                  <a:pt x="4559935" y="7988300"/>
                </a:lnTo>
                <a:lnTo>
                  <a:pt x="4584065" y="8026400"/>
                </a:lnTo>
                <a:lnTo>
                  <a:pt x="4608195" y="8077200"/>
                </a:lnTo>
                <a:lnTo>
                  <a:pt x="4684395" y="8191500"/>
                </a:lnTo>
                <a:lnTo>
                  <a:pt x="4711065" y="8229600"/>
                </a:lnTo>
                <a:lnTo>
                  <a:pt x="4737100" y="8267700"/>
                </a:lnTo>
                <a:lnTo>
                  <a:pt x="4764405" y="8305800"/>
                </a:lnTo>
                <a:lnTo>
                  <a:pt x="4791710" y="8356600"/>
                </a:lnTo>
                <a:lnTo>
                  <a:pt x="4847590" y="8432800"/>
                </a:lnTo>
                <a:lnTo>
                  <a:pt x="4876165" y="8470900"/>
                </a:lnTo>
                <a:lnTo>
                  <a:pt x="4934585" y="8547100"/>
                </a:lnTo>
                <a:lnTo>
                  <a:pt x="4964430" y="8585200"/>
                </a:lnTo>
                <a:lnTo>
                  <a:pt x="5055870" y="8699500"/>
                </a:lnTo>
                <a:lnTo>
                  <a:pt x="5087620" y="8737600"/>
                </a:lnTo>
                <a:lnTo>
                  <a:pt x="5118735" y="8775700"/>
                </a:lnTo>
                <a:lnTo>
                  <a:pt x="5215890" y="8890000"/>
                </a:lnTo>
                <a:lnTo>
                  <a:pt x="5281930" y="8966200"/>
                </a:lnTo>
                <a:lnTo>
                  <a:pt x="5315585" y="8991600"/>
                </a:lnTo>
                <a:lnTo>
                  <a:pt x="5384165" y="9067800"/>
                </a:lnTo>
                <a:lnTo>
                  <a:pt x="5453380" y="9144000"/>
                </a:lnTo>
                <a:lnTo>
                  <a:pt x="5488940" y="9182100"/>
                </a:lnTo>
                <a:lnTo>
                  <a:pt x="5524500" y="9207500"/>
                </a:lnTo>
                <a:lnTo>
                  <a:pt x="5596255" y="9283700"/>
                </a:lnTo>
                <a:lnTo>
                  <a:pt x="5669915" y="9359900"/>
                </a:lnTo>
                <a:lnTo>
                  <a:pt x="5706745" y="9385300"/>
                </a:lnTo>
                <a:lnTo>
                  <a:pt x="5781674" y="9461500"/>
                </a:lnTo>
                <a:lnTo>
                  <a:pt x="5819774" y="9486900"/>
                </a:lnTo>
                <a:lnTo>
                  <a:pt x="5895974" y="9563100"/>
                </a:lnTo>
                <a:lnTo>
                  <a:pt x="5934710" y="9588500"/>
                </a:lnTo>
                <a:lnTo>
                  <a:pt x="5973445" y="9626600"/>
                </a:lnTo>
                <a:lnTo>
                  <a:pt x="6012815" y="9652000"/>
                </a:lnTo>
                <a:lnTo>
                  <a:pt x="6052185" y="9690100"/>
                </a:lnTo>
                <a:lnTo>
                  <a:pt x="6092190" y="9715500"/>
                </a:lnTo>
                <a:lnTo>
                  <a:pt x="6172199" y="9791700"/>
                </a:lnTo>
                <a:lnTo>
                  <a:pt x="6252845" y="9842500"/>
                </a:lnTo>
                <a:lnTo>
                  <a:pt x="6294120" y="9880600"/>
                </a:lnTo>
                <a:lnTo>
                  <a:pt x="6334760" y="9906000"/>
                </a:lnTo>
                <a:lnTo>
                  <a:pt x="6376035" y="9944100"/>
                </a:lnTo>
                <a:lnTo>
                  <a:pt x="6417945" y="9969500"/>
                </a:lnTo>
                <a:lnTo>
                  <a:pt x="6459220" y="10007600"/>
                </a:lnTo>
                <a:lnTo>
                  <a:pt x="6543675" y="10058400"/>
                </a:lnTo>
                <a:lnTo>
                  <a:pt x="6585585" y="10096500"/>
                </a:lnTo>
                <a:lnTo>
                  <a:pt x="6713855" y="10172700"/>
                </a:lnTo>
                <a:lnTo>
                  <a:pt x="6753225" y="10210800"/>
                </a:lnTo>
                <a:lnTo>
                  <a:pt x="6753225" y="0"/>
                </a:lnTo>
                <a:close/>
              </a:path>
            </a:pathLst>
          </a:custGeom>
          <a:solidFill>
            <a:srgbClr val="FF8A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009515" y="0"/>
            <a:ext cx="2541270" cy="4436110"/>
          </a:xfrm>
          <a:custGeom>
            <a:avLst/>
            <a:gdLst/>
            <a:ahLst/>
            <a:cxnLst/>
            <a:rect l="l" t="t" r="r" b="b"/>
            <a:pathLst>
              <a:path w="2541270" h="4436110">
                <a:moveTo>
                  <a:pt x="2541269" y="0"/>
                </a:moveTo>
                <a:lnTo>
                  <a:pt x="0" y="0"/>
                </a:lnTo>
                <a:lnTo>
                  <a:pt x="226695" y="177164"/>
                </a:lnTo>
                <a:lnTo>
                  <a:pt x="393700" y="311150"/>
                </a:lnTo>
                <a:lnTo>
                  <a:pt x="516889" y="411479"/>
                </a:lnTo>
                <a:lnTo>
                  <a:pt x="638175" y="512444"/>
                </a:lnTo>
                <a:lnTo>
                  <a:pt x="717550" y="580389"/>
                </a:lnTo>
                <a:lnTo>
                  <a:pt x="795655" y="647700"/>
                </a:lnTo>
                <a:lnTo>
                  <a:pt x="872489" y="716279"/>
                </a:lnTo>
                <a:lnTo>
                  <a:pt x="948055" y="784225"/>
                </a:lnTo>
                <a:lnTo>
                  <a:pt x="985520" y="818514"/>
                </a:lnTo>
                <a:lnTo>
                  <a:pt x="1059180" y="887094"/>
                </a:lnTo>
                <a:lnTo>
                  <a:pt x="1095375" y="921384"/>
                </a:lnTo>
                <a:lnTo>
                  <a:pt x="1130935" y="956309"/>
                </a:lnTo>
                <a:lnTo>
                  <a:pt x="1166495" y="990600"/>
                </a:lnTo>
                <a:lnTo>
                  <a:pt x="1201420" y="1025525"/>
                </a:lnTo>
                <a:lnTo>
                  <a:pt x="1270000" y="1095375"/>
                </a:lnTo>
                <a:lnTo>
                  <a:pt x="1337310" y="1165225"/>
                </a:lnTo>
                <a:lnTo>
                  <a:pt x="1402080" y="1235075"/>
                </a:lnTo>
                <a:lnTo>
                  <a:pt x="1465580" y="1306194"/>
                </a:lnTo>
                <a:lnTo>
                  <a:pt x="1526539" y="1377314"/>
                </a:lnTo>
                <a:lnTo>
                  <a:pt x="1556385" y="1412875"/>
                </a:lnTo>
                <a:lnTo>
                  <a:pt x="1614805" y="1483994"/>
                </a:lnTo>
                <a:lnTo>
                  <a:pt x="1670685" y="1556384"/>
                </a:lnTo>
                <a:lnTo>
                  <a:pt x="1697989" y="1592579"/>
                </a:lnTo>
                <a:lnTo>
                  <a:pt x="1724660" y="1628775"/>
                </a:lnTo>
                <a:lnTo>
                  <a:pt x="1750060" y="1664969"/>
                </a:lnTo>
                <a:lnTo>
                  <a:pt x="1775460" y="1701800"/>
                </a:lnTo>
                <a:lnTo>
                  <a:pt x="1800860" y="1737994"/>
                </a:lnTo>
                <a:lnTo>
                  <a:pt x="1824989" y="1774825"/>
                </a:lnTo>
                <a:lnTo>
                  <a:pt x="1848485" y="1811654"/>
                </a:lnTo>
                <a:lnTo>
                  <a:pt x="1871344" y="1848484"/>
                </a:lnTo>
                <a:lnTo>
                  <a:pt x="1915160" y="1922779"/>
                </a:lnTo>
                <a:lnTo>
                  <a:pt x="1936114" y="1960244"/>
                </a:lnTo>
                <a:lnTo>
                  <a:pt x="1956435" y="1997709"/>
                </a:lnTo>
                <a:lnTo>
                  <a:pt x="1976119" y="2035175"/>
                </a:lnTo>
                <a:lnTo>
                  <a:pt x="1998980" y="2081529"/>
                </a:lnTo>
                <a:lnTo>
                  <a:pt x="2021205" y="2127884"/>
                </a:lnTo>
                <a:lnTo>
                  <a:pt x="2042160" y="2174239"/>
                </a:lnTo>
                <a:lnTo>
                  <a:pt x="2062480" y="2220594"/>
                </a:lnTo>
                <a:lnTo>
                  <a:pt x="2081530" y="2266950"/>
                </a:lnTo>
                <a:lnTo>
                  <a:pt x="2099944" y="2313939"/>
                </a:lnTo>
                <a:lnTo>
                  <a:pt x="2117725" y="2360929"/>
                </a:lnTo>
                <a:lnTo>
                  <a:pt x="2134235" y="2408554"/>
                </a:lnTo>
                <a:lnTo>
                  <a:pt x="2150110" y="2455544"/>
                </a:lnTo>
                <a:lnTo>
                  <a:pt x="2165350" y="2503169"/>
                </a:lnTo>
                <a:lnTo>
                  <a:pt x="2179955" y="2550794"/>
                </a:lnTo>
                <a:lnTo>
                  <a:pt x="2193925" y="2598419"/>
                </a:lnTo>
                <a:lnTo>
                  <a:pt x="2219325" y="2694304"/>
                </a:lnTo>
                <a:lnTo>
                  <a:pt x="2231390" y="2741929"/>
                </a:lnTo>
                <a:lnTo>
                  <a:pt x="2242819" y="2790189"/>
                </a:lnTo>
                <a:lnTo>
                  <a:pt x="2253615" y="2838450"/>
                </a:lnTo>
                <a:lnTo>
                  <a:pt x="2273935" y="2934969"/>
                </a:lnTo>
                <a:lnTo>
                  <a:pt x="2292985" y="3032125"/>
                </a:lnTo>
                <a:lnTo>
                  <a:pt x="2301240" y="3080384"/>
                </a:lnTo>
                <a:lnTo>
                  <a:pt x="2310130" y="3129279"/>
                </a:lnTo>
                <a:lnTo>
                  <a:pt x="2318385" y="3178175"/>
                </a:lnTo>
                <a:lnTo>
                  <a:pt x="2326005" y="3226434"/>
                </a:lnTo>
                <a:lnTo>
                  <a:pt x="2334260" y="3275329"/>
                </a:lnTo>
                <a:lnTo>
                  <a:pt x="2341244" y="3324225"/>
                </a:lnTo>
                <a:lnTo>
                  <a:pt x="2356485" y="3421379"/>
                </a:lnTo>
                <a:lnTo>
                  <a:pt x="2363469" y="3470275"/>
                </a:lnTo>
                <a:lnTo>
                  <a:pt x="2385060" y="3616325"/>
                </a:lnTo>
                <a:lnTo>
                  <a:pt x="2392044" y="3665219"/>
                </a:lnTo>
                <a:lnTo>
                  <a:pt x="2399665" y="3714114"/>
                </a:lnTo>
                <a:lnTo>
                  <a:pt x="2406650" y="3762375"/>
                </a:lnTo>
                <a:lnTo>
                  <a:pt x="2414269" y="3811269"/>
                </a:lnTo>
                <a:lnTo>
                  <a:pt x="2422525" y="3859529"/>
                </a:lnTo>
                <a:lnTo>
                  <a:pt x="2430144" y="3908425"/>
                </a:lnTo>
                <a:lnTo>
                  <a:pt x="2446655" y="4004944"/>
                </a:lnTo>
                <a:lnTo>
                  <a:pt x="2455544" y="4053204"/>
                </a:lnTo>
                <a:lnTo>
                  <a:pt x="2484119" y="4197984"/>
                </a:lnTo>
                <a:lnTo>
                  <a:pt x="2505710" y="4293870"/>
                </a:lnTo>
                <a:lnTo>
                  <a:pt x="2517140" y="4341495"/>
                </a:lnTo>
                <a:lnTo>
                  <a:pt x="2541269" y="4436109"/>
                </a:lnTo>
                <a:lnTo>
                  <a:pt x="2541269" y="0"/>
                </a:lnTo>
                <a:close/>
              </a:path>
            </a:pathLst>
          </a:custGeom>
          <a:solidFill>
            <a:srgbClr val="FFAF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3020" y="1780107"/>
            <a:ext cx="3410458" cy="1185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3020" y="1780107"/>
            <a:ext cx="3409950" cy="118554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745"/>
              <a:t>T</a:t>
            </a:r>
            <a:r>
              <a:rPr dirty="0" spc="-1130"/>
              <a:t> </a:t>
            </a:r>
            <a:r>
              <a:rPr dirty="0" spc="390"/>
              <a:t>I</a:t>
            </a:r>
            <a:r>
              <a:rPr dirty="0" spc="-630"/>
              <a:t>T</a:t>
            </a:r>
            <a:r>
              <a:rPr dirty="0" spc="-1130"/>
              <a:t> </a:t>
            </a:r>
            <a:r>
              <a:rPr dirty="0" spc="-990"/>
              <a:t>U</a:t>
            </a:r>
            <a:r>
              <a:rPr dirty="0" spc="-1110"/>
              <a:t> </a:t>
            </a:r>
            <a:r>
              <a:rPr dirty="0" spc="-930"/>
              <a:t>L</a:t>
            </a:r>
            <a:r>
              <a:rPr dirty="0" spc="-1120"/>
              <a:t> </a:t>
            </a:r>
            <a:r>
              <a:rPr dirty="0" spc="-1205"/>
              <a:t>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039617" y="3243833"/>
            <a:ext cx="1445260" cy="490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050" spc="165">
                <a:latin typeface="Times New Roman"/>
                <a:cs typeface="Times New Roman"/>
              </a:rPr>
              <a:t>Nombre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225545" y="8524113"/>
            <a:ext cx="1096010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90">
                <a:latin typeface="Times New Roman"/>
                <a:cs typeface="Times New Roman"/>
              </a:rPr>
              <a:t>Otros</a:t>
            </a:r>
            <a:r>
              <a:rPr dirty="0" sz="1550" spc="250">
                <a:latin typeface="Times New Roman"/>
                <a:cs typeface="Times New Roman"/>
              </a:rPr>
              <a:t> </a:t>
            </a:r>
            <a:r>
              <a:rPr dirty="0" sz="1550" spc="100">
                <a:latin typeface="Times New Roman"/>
                <a:cs typeface="Times New Roman"/>
              </a:rPr>
              <a:t>datos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2022-05-08T06:05:36Z</dcterms:created>
  <dcterms:modified xsi:type="dcterms:W3CDTF">2022-05-08T06:05:36Z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