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848D0C0-7C5D-427C-B652-B6C00248CFD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652040" y="1109160"/>
            <a:ext cx="446760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53532C1-CAFA-4D51-9111-AD2FC10357B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652040" y="1109160"/>
            <a:ext cx="446760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A339EC5-D764-4317-AE3B-51B0E2D277D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652040" y="1109160"/>
            <a:ext cx="446760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0C896EF-474E-4A4A-BABC-DB7AF3BB31B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652040" y="1109160"/>
            <a:ext cx="446760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EAE67D9-6594-49DE-82EC-2366A6D9E25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652040" y="1109160"/>
            <a:ext cx="446760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BF7F112-A7EF-45D2-A043-067C0A97562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652040" y="1109160"/>
            <a:ext cx="446760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A69513A-06B0-47BD-9959-5178743E358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652040" y="1109160"/>
            <a:ext cx="446760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DA136CD-F88B-4635-9F14-BB7EF098E12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652040" y="1109160"/>
            <a:ext cx="4467600" cy="351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C687C59-7E86-4AC1-99FC-E7CCC3094D2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652040" y="1109160"/>
            <a:ext cx="446760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21E7C27-71F2-4965-8E09-3CB87EFF4F8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652040" y="1109160"/>
            <a:ext cx="446760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698D5C7-5DE7-40F5-A7A0-1ECF6047ED6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652040" y="1109160"/>
            <a:ext cx="446760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C21F454-C874-488F-B608-B1D06B0B67F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20520"/>
            <a:ext cx="7772040" cy="1002852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652040" y="1109160"/>
            <a:ext cx="446760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4800" spc="-1" strike="noStrike">
                <a:latin typeface="Calibri"/>
              </a:rPr>
              <a:t>Click to edit the title text format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3A59336-DB56-48F2-8317-12E4B9F3F405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652040" y="1109160"/>
            <a:ext cx="446184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4800" spc="-12" strike="noStrike">
                <a:solidFill>
                  <a:srgbClr val="ec7c30"/>
                </a:solidFill>
                <a:latin typeface="Arial"/>
              </a:rPr>
              <a:t>Administración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905560" y="2002680"/>
            <a:ext cx="1959840" cy="18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100" spc="-12" strike="noStrike">
                <a:solidFill>
                  <a:srgbClr val="ec7c30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ec7c30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Arial"/>
            </a:endParaRPr>
          </a:p>
        </p:txBody>
      </p:sp>
      <p:sp>
        <p:nvSpPr>
          <p:cNvPr id="44" name="object 4"/>
          <p:cNvSpPr/>
          <p:nvPr/>
        </p:nvSpPr>
        <p:spPr>
          <a:xfrm>
            <a:off x="658440" y="8561880"/>
            <a:ext cx="2304000" cy="2007720"/>
          </a:xfrm>
          <a:prstGeom prst="rect">
            <a:avLst/>
          </a:prstGeom>
          <a:solidFill>
            <a:srgbClr val="ffffff"/>
          </a:solidFill>
          <a:ln w="12191">
            <a:solidFill>
              <a:srgbClr val="d9d9d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29880" bIns="0" anchor="t">
            <a:spAutoFit/>
          </a:bodyPr>
          <a:p>
            <a:pPr marL="97920" algn="just">
              <a:lnSpc>
                <a:spcPct val="169000"/>
              </a:lnSpc>
              <a:spcBef>
                <a:spcPts val="235"/>
              </a:spcBef>
              <a:buNone/>
              <a:tabLst>
                <a:tab algn="l" pos="2053440"/>
                <a:tab algn="l" pos="2120760"/>
              </a:tabLst>
            </a:pPr>
            <a:r>
              <a:rPr b="0" lang="en-US" sz="1100" spc="-1" strike="noStrike">
                <a:solidFill>
                  <a:srgbClr val="7e7e7e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7e7e7e"/>
                </a:solidFill>
                <a:uFill>
                  <a:solidFill>
                    <a:srgbClr val="7d7d7d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7e7e7e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7e7e7e"/>
                </a:solidFill>
                <a:uFill>
                  <a:solidFill>
                    <a:srgbClr val="7d7d7d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7e7e7e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7e7e7e"/>
                </a:solidFill>
                <a:uFill>
                  <a:solidFill>
                    <a:srgbClr val="7d7d7d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7e7e7e"/>
                </a:solidFill>
                <a:uFill>
                  <a:solidFill>
                    <a:srgbClr val="7d7d7d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c7c30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2022-07-29T03:12:20Z</dcterms:created>
  <dc:creator/>
  <dc:description/>
  <dc:language>en-US</dc:language>
  <cp:lastModifiedBy/>
  <dcterms:modified xsi:type="dcterms:W3CDTF">2022-07-29T03:12:20Z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