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F2A642-1F7A-405E-8C68-6A867146711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19C448-9472-47CB-B7DD-7C900B419B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53D41D-04EF-4986-B6C8-25155862310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748682-005C-43D3-9FAD-6F57BEE5243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C47757-7F5B-4EB5-A705-F1653C0187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C20172-0B51-43F1-BDB9-CAC674E5B6F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83AB43-83D8-4AC9-BBBB-7743B31F39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35802D-A428-4536-B9F6-E7F390897A6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59440" y="6862320"/>
            <a:ext cx="4852800" cy="152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C2A02B-1D63-4AD8-9B8F-A62852091A3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A69F6F-BFE6-4E07-B403-F025FBBEEF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B3A6CA-19C4-43E5-B7AB-B18B201FA5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DFEFC0-98C8-48DB-83DA-9EC0ABE6343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459440" y="686232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C29CFAB-30DF-4C36-9124-5036F34AFB6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1459440" y="6862320"/>
            <a:ext cx="48528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Tecnología</a:t>
            </a:r>
            <a:endParaRPr b="0" lang="en-US" sz="7200" spc="-1" strike="noStrike">
              <a:latin typeface="Arial"/>
            </a:endParaRPr>
          </a:p>
          <a:p>
            <a:pPr marL="396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2022-05-08T05:41:21Z</dcterms:created>
  <dc:creator/>
  <dc:description/>
  <dc:language>en-US</dc:language>
  <cp:lastModifiedBy/>
  <dcterms:modified xsi:type="dcterms:W3CDTF">2022-05-08T05:41:21Z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