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A1CF75-2B91-45E7-B3C0-10000305DC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EA61F7-238E-4AFE-8409-581317B580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1A1B8E-007A-4F8A-BB64-B74A643EC1A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154846-9798-4684-897C-C77E563BB77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70FFCB-9F52-4648-A497-22D65750C9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58F9F3-DE5A-4A8E-A1AA-682AE596EC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E1D116-11B8-483F-B4AC-80F2751E21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DD5744-FC5F-4155-AA3C-5640C93B91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C33688-3498-4BDD-B96F-23EC771514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B4A51F-10B4-4AEF-A58C-58AB5F0526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811125-8269-476A-847E-A5F6DF250E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79D5CD-A6F8-4D6B-AAEA-C0A15AEAE4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3213000"/>
            <a:ext cx="7547400" cy="42393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8CE3F5B-A530-4613-9540-0BFEE1BDA66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5960880" y="3554640"/>
            <a:ext cx="1308960" cy="44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ts val="1959"/>
              </a:lnSpc>
              <a:spcBef>
                <a:spcPts val="105"/>
              </a:spcBef>
              <a:buNone/>
            </a:pPr>
            <a:r>
              <a:rPr b="0" lang="en-US" sz="1650" spc="-12" strike="noStrike">
                <a:solidFill>
                  <a:srgbClr val="6e6963"/>
                </a:solidFill>
                <a:latin typeface="Garamond"/>
              </a:rPr>
              <a:t>SEPTIEMBRE</a:t>
            </a:r>
            <a:endParaRPr b="0" lang="en-US" sz="1650" spc="-1" strike="noStrike">
              <a:latin typeface="Arial"/>
            </a:endParaRPr>
          </a:p>
          <a:p>
            <a:pPr marL="12600" algn="r">
              <a:lnSpc>
                <a:spcPts val="1420"/>
              </a:lnSpc>
              <a:buNone/>
            </a:pPr>
            <a:r>
              <a:rPr b="0" lang="en-US" sz="1200" spc="32" strike="noStrike">
                <a:solidFill>
                  <a:srgbClr val="6e6963"/>
                </a:solidFill>
                <a:latin typeface="Garamond"/>
              </a:rPr>
              <a:t>2022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1078920" y="4365360"/>
            <a:ext cx="3913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00" spc="-35" strike="noStrike">
                <a:solidFill>
                  <a:srgbClr val="6e6963"/>
                </a:solidFill>
                <a:latin typeface="Georgia"/>
              </a:rPr>
              <a:t>TAREAS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1100160" y="5883840"/>
            <a:ext cx="36216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00" spc="-12" strike="noStrike">
                <a:solidFill>
                  <a:srgbClr val="6e6963"/>
                </a:solidFill>
                <a:latin typeface="Georgia"/>
              </a:rPr>
              <a:t>NOTAS</a:t>
            </a:r>
            <a:endParaRPr b="0" lang="en-US" sz="800" spc="-1" strike="noStrike">
              <a:latin typeface="Arial"/>
            </a:endParaRPr>
          </a:p>
        </p:txBody>
      </p:sp>
      <p:graphicFrame>
        <p:nvGraphicFramePr>
          <p:cNvPr id="43" name="object 5"/>
          <p:cNvGraphicFramePr/>
          <p:nvPr/>
        </p:nvGraphicFramePr>
        <p:xfrm>
          <a:off x="2491200" y="4359960"/>
          <a:ext cx="4943880" cy="2748600"/>
        </p:xfrm>
        <a:graphic>
          <a:graphicData uri="http://schemas.openxmlformats.org/drawingml/2006/table">
            <a:tbl>
              <a:tblPr/>
              <a:tblGrid>
                <a:gridCol w="687600"/>
                <a:gridCol w="713520"/>
                <a:gridCol w="713520"/>
                <a:gridCol w="713520"/>
                <a:gridCol w="714960"/>
                <a:gridCol w="713520"/>
                <a:gridCol w="687240"/>
              </a:tblGrid>
              <a:tr h="226440">
                <a:tc>
                  <a:txBody>
                    <a:bodyPr lIns="0" rIns="0" tIns="38520" bIns="0" anchor="t">
                      <a:noAutofit/>
                    </a:bodyPr>
                    <a:p>
                      <a:pPr marL="1004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DOMINGO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2084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LUNES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1688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MARTES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8316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MIERCOLES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18432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JUEVES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15480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VIERNES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14940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750" spc="-12" strike="noStrike">
                          <a:solidFill>
                            <a:srgbClr val="6e6963"/>
                          </a:solidFill>
                          <a:latin typeface="Georgia"/>
                        </a:rPr>
                        <a:t>SABADO</a:t>
                      </a:r>
                      <a:endParaRPr b="0" lang="en-US" sz="75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B w="28080">
                      <a:solidFill>
                        <a:srgbClr val="ffffff"/>
                      </a:solidFill>
                    </a:lnB>
                    <a:solidFill>
                      <a:srgbClr val="f4bbb0"/>
                    </a:solidFill>
                  </a:tcPr>
                </a:tc>
              </a:tr>
              <a:tr h="505800">
                <a:tc>
                  <a:txBody>
                    <a:bodyPr lIns="0" rIns="0" tIns="25920" bIns="0" anchor="t">
                      <a:noAutofit/>
                    </a:bodyPr>
                    <a:p>
                      <a:pPr marL="4500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28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f4d7cd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29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6552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30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31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8964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7560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7632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3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</a:tr>
              <a:tr h="508320">
                <a:tc>
                  <a:txBody>
                    <a:bodyPr lIns="0" rIns="0" tIns="35280" bIns="0" anchor="t">
                      <a:noAutofit/>
                    </a:bodyPr>
                    <a:p>
                      <a:pPr marL="63360">
                        <a:lnSpc>
                          <a:spcPct val="100000"/>
                        </a:lnSpc>
                        <a:spcBef>
                          <a:spcPts val="281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de6458"/>
                          </a:solidFill>
                          <a:latin typeface="Trebuchet MS"/>
                        </a:rPr>
                        <a:t>4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f4d7cd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896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de6458"/>
                          </a:solidFill>
                          <a:latin typeface="Trebuchet MS"/>
                        </a:rPr>
                        <a:t>5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8316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6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8316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7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35280" bIns="0" anchor="t">
                      <a:noAutofit/>
                    </a:bodyPr>
                    <a:p>
                      <a:pPr marL="80640">
                        <a:lnSpc>
                          <a:spcPct val="100000"/>
                        </a:lnSpc>
                        <a:spcBef>
                          <a:spcPts val="281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8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788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500" spc="-1" strike="noStrike">
                          <a:solidFill>
                            <a:srgbClr val="6e6963"/>
                          </a:solidFill>
                          <a:latin typeface="Trebuchet MS"/>
                        </a:rPr>
                        <a:t>9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6660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10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</a:tr>
              <a:tr h="505800">
                <a:tc>
                  <a:txBody>
                    <a:bodyPr lIns="0" rIns="0" tIns="50760" bIns="0" anchor="t">
                      <a:noAutofit/>
                    </a:bodyPr>
                    <a:p>
                      <a:pPr marL="63360">
                        <a:lnSpc>
                          <a:spcPct val="100000"/>
                        </a:lnSpc>
                        <a:spcBef>
                          <a:spcPts val="400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de6458"/>
                          </a:solidFill>
                          <a:latin typeface="Trebuchet MS"/>
                        </a:rPr>
                        <a:t>11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f4d7cd"/>
                    </a:solidFill>
                  </a:tcPr>
                </a:tc>
                <a:tc>
                  <a:txBody>
                    <a:bodyPr lIns="0" rIns="0" tIns="53640" bIns="0" anchor="t">
                      <a:noAutofit/>
                    </a:bodyPr>
                    <a:p>
                      <a:pPr marL="77400">
                        <a:lnSpc>
                          <a:spcPct val="100000"/>
                        </a:lnSpc>
                        <a:spcBef>
                          <a:spcPts val="425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12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53640" bIns="0" anchor="t">
                      <a:noAutofit/>
                    </a:bodyPr>
                    <a:p>
                      <a:pPr marL="74160">
                        <a:lnSpc>
                          <a:spcPct val="100000"/>
                        </a:lnSpc>
                        <a:spcBef>
                          <a:spcPts val="425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13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53640" bIns="0"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  <a:spcBef>
                          <a:spcPts val="425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14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50760" bIns="0"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  <a:spcBef>
                          <a:spcPts val="400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15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50760" bIns="0" anchor="t">
                      <a:noAutofit/>
                    </a:bodyPr>
                    <a:p>
                      <a:pPr marL="69840">
                        <a:lnSpc>
                          <a:spcPct val="100000"/>
                        </a:lnSpc>
                        <a:spcBef>
                          <a:spcPts val="400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16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50760" bIns="0" anchor="t">
                      <a:noAutofit/>
                    </a:bodyPr>
                    <a:p>
                      <a:pPr marL="66600">
                        <a:lnSpc>
                          <a:spcPct val="100000"/>
                        </a:lnSpc>
                        <a:spcBef>
                          <a:spcPts val="400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17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</a:tr>
              <a:tr h="507240">
                <a:tc>
                  <a:txBody>
                    <a:bodyPr lIns="0" rIns="0" tIns="44280" bIns="0" anchor="t">
                      <a:noAutofit/>
                    </a:bodyPr>
                    <a:p>
                      <a:pPr marL="5472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de6458"/>
                          </a:solidFill>
                          <a:latin typeface="Trebuchet MS"/>
                        </a:rPr>
                        <a:t>18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f4d7cd"/>
                    </a:solidFill>
                  </a:tcPr>
                </a:tc>
                <a:tc>
                  <a:txBody>
                    <a:bodyPr lIns="0" rIns="0" tIns="44280" bIns="0" anchor="t">
                      <a:noAutofit/>
                    </a:bodyPr>
                    <a:p>
                      <a:pPr marL="8064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19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44280" bIns="0" anchor="t">
                      <a:noAutofit/>
                    </a:bodyPr>
                    <a:p>
                      <a:pPr marL="6228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20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44280" bIns="0" anchor="t">
                      <a:noAutofit/>
                    </a:bodyPr>
                    <a:p>
                      <a:pPr marL="6804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21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47520" bIns="0" anchor="t">
                      <a:noAutofit/>
                    </a:bodyPr>
                    <a:p>
                      <a:pPr marL="5904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22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44280" bIns="0" anchor="t">
                      <a:noAutofit/>
                    </a:bodyPr>
                    <a:p>
                      <a:pPr marL="5796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23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  <a:tc>
                  <a:txBody>
                    <a:bodyPr lIns="0" rIns="0" tIns="44280" bIns="0" anchor="t">
                      <a:noAutofit/>
                    </a:bodyPr>
                    <a:p>
                      <a:pPr marL="54720">
                        <a:lnSpc>
                          <a:spcPct val="100000"/>
                        </a:lnSpc>
                        <a:spcBef>
                          <a:spcPts val="349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24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eeeceb"/>
                    </a:solidFill>
                  </a:tcPr>
                </a:tc>
              </a:tr>
              <a:tr h="495000">
                <a:tc>
                  <a:txBody>
                    <a:bodyPr lIns="0" rIns="0" tIns="48600" bIns="0" anchor="t">
                      <a:noAutofit/>
                    </a:bodyPr>
                    <a:p>
                      <a:pPr marL="45000">
                        <a:lnSpc>
                          <a:spcPct val="100000"/>
                        </a:lnSpc>
                        <a:spcBef>
                          <a:spcPts val="386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de6458"/>
                          </a:solidFill>
                          <a:latin typeface="Trebuchet MS"/>
                        </a:rPr>
                        <a:t>25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f4d7cd"/>
                    </a:solidFill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26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27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  <a:tc>
                  <a:txBody>
                    <a:bodyPr lIns="0" rIns="0" tIns="48600" bIns="0" anchor="t">
                      <a:noAutofit/>
                    </a:bodyPr>
                    <a:p>
                      <a:pPr marL="62280">
                        <a:lnSpc>
                          <a:spcPct val="100000"/>
                        </a:lnSpc>
                        <a:spcBef>
                          <a:spcPts val="386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29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  <a:tc>
                  <a:txBody>
                    <a:bodyPr lIns="0" rIns="0" tIns="48600" bIns="0" anchor="t">
                      <a:noAutofit/>
                    </a:bodyPr>
                    <a:p>
                      <a:pPr marL="65520">
                        <a:lnSpc>
                          <a:spcPct val="100000"/>
                        </a:lnSpc>
                        <a:spcBef>
                          <a:spcPts val="386"/>
                        </a:spcBef>
                        <a:buNone/>
                      </a:pPr>
                      <a:r>
                        <a:rPr b="0" lang="en-US" sz="500" spc="-26" strike="noStrike">
                          <a:solidFill>
                            <a:srgbClr val="6e6963"/>
                          </a:solidFill>
                          <a:latin typeface="Trebuchet MS"/>
                        </a:rPr>
                        <a:t>30</a:t>
                      </a:r>
                      <a:endParaRPr b="0" lang="en-US" sz="500" spc="-1" strike="noStrike">
                        <a:latin typeface="Arial"/>
                      </a:endParaRPr>
                    </a:p>
                  </a:txBody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  <a:tc>
                  <a:tcPr anchor="t">
                    <a:lnL w="2808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  <a:tc>
                  <a:tcPr anchor="t">
                    <a:lnL w="2808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solidFill>
                      <a:srgbClr val="eeeceb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2022-07-29T06:56:57Z</dcterms:created>
  <dc:creator/>
  <dc:description/>
  <dc:language>en-US</dc:language>
  <cp:lastModifiedBy/>
  <dcterms:modified xsi:type="dcterms:W3CDTF">2022-07-29T06:56:57Z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