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706100"/>
  <p:notesSz cx="7556500" cy="10706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83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8891"/>
            <a:ext cx="6423025" cy="2248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5416"/>
            <a:ext cx="5289549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555865" cy="10687685"/>
          </a:xfrm>
          <a:custGeom>
            <a:avLst/>
            <a:gdLst/>
            <a:ahLst/>
            <a:cxnLst/>
            <a:rect l="l" t="t" r="r" b="b"/>
            <a:pathLst>
              <a:path w="7555865" h="10687685">
                <a:moveTo>
                  <a:pt x="0" y="10687689"/>
                </a:moveTo>
                <a:lnTo>
                  <a:pt x="7555869" y="10687689"/>
                </a:lnTo>
                <a:lnTo>
                  <a:pt x="7555869" y="8"/>
                </a:lnTo>
                <a:lnTo>
                  <a:pt x="0" y="8"/>
                </a:lnTo>
                <a:lnTo>
                  <a:pt x="0" y="10687689"/>
                </a:lnTo>
              </a:path>
            </a:pathLst>
          </a:custGeom>
          <a:solidFill>
            <a:srgbClr val="A5C7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8243"/>
            <a:ext cx="6800849" cy="1712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2403"/>
            <a:ext cx="6800849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56673"/>
            <a:ext cx="2418079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71929" y="1680286"/>
            <a:ext cx="1659255" cy="793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790" marR="5080" indent="-85725">
              <a:lnSpc>
                <a:spcPts val="3000"/>
              </a:lnSpc>
            </a:pPr>
            <a:r>
              <a:rPr sz="3050" spc="235" dirty="0">
                <a:solidFill>
                  <a:srgbClr val="342D25"/>
                </a:solidFill>
                <a:latin typeface="Lucida Sans Unicode"/>
                <a:cs typeface="Lucida Sans Unicode"/>
              </a:rPr>
              <a:t>P</a:t>
            </a:r>
            <a:r>
              <a:rPr sz="3050" spc="250" dirty="0">
                <a:solidFill>
                  <a:srgbClr val="342D25"/>
                </a:solidFill>
                <a:latin typeface="Lucida Sans Unicode"/>
                <a:cs typeface="Lucida Sans Unicode"/>
              </a:rPr>
              <a:t>o</a:t>
            </a:r>
            <a:r>
              <a:rPr sz="3050" spc="165" dirty="0">
                <a:solidFill>
                  <a:srgbClr val="342D25"/>
                </a:solidFill>
                <a:latin typeface="Lucida Sans Unicode"/>
                <a:cs typeface="Lucida Sans Unicode"/>
              </a:rPr>
              <a:t>r</a:t>
            </a:r>
            <a:r>
              <a:rPr sz="3050" spc="155" dirty="0">
                <a:solidFill>
                  <a:srgbClr val="342D25"/>
                </a:solidFill>
                <a:latin typeface="Lucida Sans Unicode"/>
                <a:cs typeface="Lucida Sans Unicode"/>
              </a:rPr>
              <a:t>t</a:t>
            </a:r>
            <a:r>
              <a:rPr sz="3050" spc="240" dirty="0">
                <a:solidFill>
                  <a:srgbClr val="342D25"/>
                </a:solidFill>
                <a:latin typeface="Lucida Sans Unicode"/>
                <a:cs typeface="Lucida Sans Unicode"/>
              </a:rPr>
              <a:t>a</a:t>
            </a:r>
            <a:r>
              <a:rPr sz="3050" spc="260" dirty="0">
                <a:solidFill>
                  <a:srgbClr val="342D25"/>
                </a:solidFill>
                <a:latin typeface="Lucida Sans Unicode"/>
                <a:cs typeface="Lucida Sans Unicode"/>
              </a:rPr>
              <a:t>d</a:t>
            </a:r>
            <a:r>
              <a:rPr sz="3050" spc="235" dirty="0">
                <a:solidFill>
                  <a:srgbClr val="342D25"/>
                </a:solidFill>
                <a:latin typeface="Lucida Sans Unicode"/>
                <a:cs typeface="Lucida Sans Unicode"/>
              </a:rPr>
              <a:t>a</a:t>
            </a:r>
            <a:r>
              <a:rPr sz="3050" spc="105" dirty="0">
                <a:solidFill>
                  <a:srgbClr val="342D25"/>
                </a:solidFill>
                <a:latin typeface="Times New Roman"/>
                <a:cs typeface="Times New Roman"/>
              </a:rPr>
              <a:t> </a:t>
            </a:r>
            <a:r>
              <a:rPr sz="3050" spc="254" dirty="0">
                <a:solidFill>
                  <a:srgbClr val="342D25"/>
                </a:solidFill>
                <a:latin typeface="Lucida Sans Unicode"/>
                <a:cs typeface="Lucida Sans Unicode"/>
              </a:rPr>
              <a:t>Zaun</a:t>
            </a:r>
            <a:r>
              <a:rPr sz="3050" spc="225" dirty="0">
                <a:solidFill>
                  <a:srgbClr val="342D25"/>
                </a:solidFill>
                <a:latin typeface="Lucida Sans Unicode"/>
                <a:cs typeface="Lucida Sans Unicode"/>
              </a:rPr>
              <a:t>k</a:t>
            </a:r>
            <a:r>
              <a:rPr sz="3050" spc="135" dirty="0">
                <a:solidFill>
                  <a:srgbClr val="342D25"/>
                </a:solidFill>
                <a:latin typeface="Lucida Sans Unicode"/>
                <a:cs typeface="Lucida Sans Unicode"/>
              </a:rPr>
              <a:t>!</a:t>
            </a:r>
            <a:endParaRPr sz="305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80850" y="6194420"/>
            <a:ext cx="482600" cy="182880"/>
          </a:xfrm>
          <a:custGeom>
            <a:avLst/>
            <a:gdLst/>
            <a:ahLst/>
            <a:cxnLst/>
            <a:rect l="l" t="t" r="r" b="b"/>
            <a:pathLst>
              <a:path w="482600" h="182879">
                <a:moveTo>
                  <a:pt x="459089" y="0"/>
                </a:moveTo>
                <a:lnTo>
                  <a:pt x="0" y="0"/>
                </a:lnTo>
                <a:lnTo>
                  <a:pt x="257799" y="56509"/>
                </a:lnTo>
                <a:lnTo>
                  <a:pt x="255910" y="73670"/>
                </a:lnTo>
                <a:lnTo>
                  <a:pt x="262889" y="118109"/>
                </a:lnTo>
                <a:lnTo>
                  <a:pt x="287639" y="152399"/>
                </a:lnTo>
                <a:lnTo>
                  <a:pt x="324490" y="173979"/>
                </a:lnTo>
                <a:lnTo>
                  <a:pt x="367649" y="182879"/>
                </a:lnTo>
                <a:lnTo>
                  <a:pt x="382889" y="182239"/>
                </a:lnTo>
                <a:lnTo>
                  <a:pt x="426079" y="170169"/>
                </a:lnTo>
                <a:lnTo>
                  <a:pt x="463539" y="140329"/>
                </a:lnTo>
                <a:lnTo>
                  <a:pt x="481309" y="95890"/>
                </a:lnTo>
                <a:lnTo>
                  <a:pt x="482589" y="83819"/>
                </a:lnTo>
                <a:lnTo>
                  <a:pt x="482589" y="71109"/>
                </a:lnTo>
                <a:lnTo>
                  <a:pt x="471799" y="24140"/>
                </a:lnTo>
                <a:lnTo>
                  <a:pt x="461009" y="2529"/>
                </a:lnTo>
                <a:lnTo>
                  <a:pt x="4590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63680" y="5890260"/>
            <a:ext cx="739140" cy="385445"/>
          </a:xfrm>
          <a:custGeom>
            <a:avLst/>
            <a:gdLst/>
            <a:ahLst/>
            <a:cxnLst/>
            <a:rect l="l" t="t" r="r" b="b"/>
            <a:pathLst>
              <a:path w="739139" h="385445">
                <a:moveTo>
                  <a:pt x="148589" y="0"/>
                </a:moveTo>
                <a:lnTo>
                  <a:pt x="99700" y="10149"/>
                </a:lnTo>
                <a:lnTo>
                  <a:pt x="59039" y="41909"/>
                </a:lnTo>
                <a:lnTo>
                  <a:pt x="37459" y="96530"/>
                </a:lnTo>
                <a:lnTo>
                  <a:pt x="36179" y="119999"/>
                </a:lnTo>
                <a:lnTo>
                  <a:pt x="39349" y="130820"/>
                </a:lnTo>
                <a:lnTo>
                  <a:pt x="45079" y="140969"/>
                </a:lnTo>
                <a:lnTo>
                  <a:pt x="51419" y="151759"/>
                </a:lnTo>
                <a:lnTo>
                  <a:pt x="57149" y="163829"/>
                </a:lnTo>
                <a:lnTo>
                  <a:pt x="62209" y="178429"/>
                </a:lnTo>
                <a:lnTo>
                  <a:pt x="43159" y="189219"/>
                </a:lnTo>
                <a:lnTo>
                  <a:pt x="27919" y="201289"/>
                </a:lnTo>
                <a:lnTo>
                  <a:pt x="15880" y="215889"/>
                </a:lnTo>
                <a:lnTo>
                  <a:pt x="7619" y="231129"/>
                </a:lnTo>
                <a:lnTo>
                  <a:pt x="1889" y="247009"/>
                </a:lnTo>
                <a:lnTo>
                  <a:pt x="0" y="263530"/>
                </a:lnTo>
                <a:lnTo>
                  <a:pt x="640" y="280659"/>
                </a:lnTo>
                <a:lnTo>
                  <a:pt x="17129" y="328940"/>
                </a:lnTo>
                <a:lnTo>
                  <a:pt x="51419" y="366400"/>
                </a:lnTo>
                <a:lnTo>
                  <a:pt x="98419" y="385450"/>
                </a:lnTo>
                <a:lnTo>
                  <a:pt x="116189" y="385450"/>
                </a:lnTo>
                <a:lnTo>
                  <a:pt x="133990" y="382280"/>
                </a:lnTo>
                <a:lnTo>
                  <a:pt x="170809" y="364479"/>
                </a:lnTo>
                <a:lnTo>
                  <a:pt x="200649" y="326379"/>
                </a:lnTo>
                <a:lnTo>
                  <a:pt x="208269" y="314949"/>
                </a:lnTo>
                <a:lnTo>
                  <a:pt x="217169" y="304159"/>
                </a:lnTo>
                <a:lnTo>
                  <a:pt x="676259" y="304159"/>
                </a:lnTo>
                <a:lnTo>
                  <a:pt x="671809" y="297179"/>
                </a:lnTo>
                <a:lnTo>
                  <a:pt x="708659" y="267340"/>
                </a:lnTo>
                <a:lnTo>
                  <a:pt x="729599" y="234299"/>
                </a:lnTo>
                <a:lnTo>
                  <a:pt x="739139" y="195590"/>
                </a:lnTo>
                <a:lnTo>
                  <a:pt x="739139" y="182239"/>
                </a:lnTo>
                <a:lnTo>
                  <a:pt x="737219" y="170169"/>
                </a:lnTo>
                <a:lnTo>
                  <a:pt x="509899" y="170169"/>
                </a:lnTo>
                <a:lnTo>
                  <a:pt x="248290" y="112379"/>
                </a:lnTo>
                <a:lnTo>
                  <a:pt x="247009" y="73030"/>
                </a:lnTo>
                <a:lnTo>
                  <a:pt x="222869" y="29199"/>
                </a:lnTo>
                <a:lnTo>
                  <a:pt x="180959" y="5090"/>
                </a:lnTo>
                <a:lnTo>
                  <a:pt x="165079" y="1280"/>
                </a:lnTo>
                <a:lnTo>
                  <a:pt x="1485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73580" y="5976610"/>
            <a:ext cx="227329" cy="83820"/>
          </a:xfrm>
          <a:custGeom>
            <a:avLst/>
            <a:gdLst/>
            <a:ahLst/>
            <a:cxnLst/>
            <a:rect l="l" t="t" r="r" b="b"/>
            <a:pathLst>
              <a:path w="227329" h="83820">
                <a:moveTo>
                  <a:pt x="113659" y="0"/>
                </a:moveTo>
                <a:lnTo>
                  <a:pt x="76199" y="5090"/>
                </a:lnTo>
                <a:lnTo>
                  <a:pt x="41909" y="23500"/>
                </a:lnTo>
                <a:lnTo>
                  <a:pt x="15880" y="62880"/>
                </a:lnTo>
                <a:lnTo>
                  <a:pt x="9509" y="73030"/>
                </a:lnTo>
                <a:lnTo>
                  <a:pt x="0" y="83819"/>
                </a:lnTo>
                <a:lnTo>
                  <a:pt x="227319" y="83819"/>
                </a:lnTo>
                <a:lnTo>
                  <a:pt x="204459" y="39380"/>
                </a:lnTo>
                <a:lnTo>
                  <a:pt x="163829" y="10789"/>
                </a:lnTo>
                <a:lnTo>
                  <a:pt x="127010" y="640"/>
                </a:lnTo>
                <a:lnTo>
                  <a:pt x="1136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42815" y="6285860"/>
            <a:ext cx="276225" cy="102870"/>
          </a:xfrm>
          <a:custGeom>
            <a:avLst/>
            <a:gdLst/>
            <a:ahLst/>
            <a:cxnLst/>
            <a:rect l="l" t="t" r="r" b="b"/>
            <a:pathLst>
              <a:path w="276225" h="102870">
                <a:moveTo>
                  <a:pt x="261628" y="0"/>
                </a:moveTo>
                <a:lnTo>
                  <a:pt x="0" y="0"/>
                </a:lnTo>
                <a:lnTo>
                  <a:pt x="147328" y="37459"/>
                </a:lnTo>
                <a:lnTo>
                  <a:pt x="146684" y="48249"/>
                </a:lnTo>
                <a:lnTo>
                  <a:pt x="162568" y="83819"/>
                </a:lnTo>
                <a:lnTo>
                  <a:pt x="198119" y="101589"/>
                </a:lnTo>
                <a:lnTo>
                  <a:pt x="208919" y="102869"/>
                </a:lnTo>
                <a:lnTo>
                  <a:pt x="219718" y="102229"/>
                </a:lnTo>
                <a:lnTo>
                  <a:pt x="259723" y="85740"/>
                </a:lnTo>
                <a:lnTo>
                  <a:pt x="276224" y="42550"/>
                </a:lnTo>
                <a:lnTo>
                  <a:pt x="274963" y="30479"/>
                </a:lnTo>
                <a:lnTo>
                  <a:pt x="271784" y="18409"/>
                </a:lnTo>
                <a:lnTo>
                  <a:pt x="266699" y="7619"/>
                </a:lnTo>
                <a:lnTo>
                  <a:pt x="2616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18360" y="6115690"/>
            <a:ext cx="422909" cy="213995"/>
          </a:xfrm>
          <a:custGeom>
            <a:avLst/>
            <a:gdLst/>
            <a:ahLst/>
            <a:cxnLst/>
            <a:rect l="l" t="t" r="r" b="b"/>
            <a:pathLst>
              <a:path w="422910" h="213995">
                <a:moveTo>
                  <a:pt x="83819" y="0"/>
                </a:moveTo>
                <a:lnTo>
                  <a:pt x="43814" y="12070"/>
                </a:lnTo>
                <a:lnTo>
                  <a:pt x="20954" y="50779"/>
                </a:lnTo>
                <a:lnTo>
                  <a:pt x="19680" y="64769"/>
                </a:lnTo>
                <a:lnTo>
                  <a:pt x="23490" y="75559"/>
                </a:lnTo>
                <a:lnTo>
                  <a:pt x="29849" y="86349"/>
                </a:lnTo>
                <a:lnTo>
                  <a:pt x="35564" y="99700"/>
                </a:lnTo>
                <a:lnTo>
                  <a:pt x="3809" y="128899"/>
                </a:lnTo>
                <a:lnTo>
                  <a:pt x="0" y="147309"/>
                </a:lnTo>
                <a:lnTo>
                  <a:pt x="630" y="156209"/>
                </a:lnTo>
                <a:lnTo>
                  <a:pt x="22859" y="198119"/>
                </a:lnTo>
                <a:lnTo>
                  <a:pt x="58424" y="214000"/>
                </a:lnTo>
                <a:lnTo>
                  <a:pt x="68579" y="214000"/>
                </a:lnTo>
                <a:lnTo>
                  <a:pt x="109215" y="191749"/>
                </a:lnTo>
                <a:lnTo>
                  <a:pt x="116204" y="181599"/>
                </a:lnTo>
                <a:lnTo>
                  <a:pt x="124455" y="170169"/>
                </a:lnTo>
                <a:lnTo>
                  <a:pt x="386084" y="170169"/>
                </a:lnTo>
                <a:lnTo>
                  <a:pt x="384809" y="168280"/>
                </a:lnTo>
                <a:lnTo>
                  <a:pt x="386714" y="166999"/>
                </a:lnTo>
                <a:lnTo>
                  <a:pt x="419099" y="128899"/>
                </a:lnTo>
                <a:lnTo>
                  <a:pt x="422909" y="102229"/>
                </a:lnTo>
                <a:lnTo>
                  <a:pt x="421004" y="96499"/>
                </a:lnTo>
                <a:lnTo>
                  <a:pt x="291464" y="96499"/>
                </a:lnTo>
                <a:lnTo>
                  <a:pt x="141600" y="62209"/>
                </a:lnTo>
                <a:lnTo>
                  <a:pt x="129539" y="19690"/>
                </a:lnTo>
                <a:lnTo>
                  <a:pt x="93975" y="1249"/>
                </a:lnTo>
                <a:lnTo>
                  <a:pt x="838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09825" y="6167750"/>
            <a:ext cx="129539" cy="44450"/>
          </a:xfrm>
          <a:custGeom>
            <a:avLst/>
            <a:gdLst/>
            <a:ahLst/>
            <a:cxnLst/>
            <a:rect l="l" t="t" r="r" b="b"/>
            <a:pathLst>
              <a:path w="129539" h="44450">
                <a:moveTo>
                  <a:pt x="68579" y="0"/>
                </a:moveTo>
                <a:lnTo>
                  <a:pt x="22859" y="15239"/>
                </a:lnTo>
                <a:lnTo>
                  <a:pt x="8894" y="34289"/>
                </a:lnTo>
                <a:lnTo>
                  <a:pt x="0" y="44439"/>
                </a:lnTo>
                <a:lnTo>
                  <a:pt x="129539" y="44439"/>
                </a:lnTo>
                <a:lnTo>
                  <a:pt x="128909" y="39380"/>
                </a:lnTo>
                <a:lnTo>
                  <a:pt x="100964" y="8260"/>
                </a:lnTo>
                <a:lnTo>
                  <a:pt x="79379" y="1280"/>
                </a:lnTo>
                <a:lnTo>
                  <a:pt x="685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25039" y="4861560"/>
            <a:ext cx="276225" cy="102870"/>
          </a:xfrm>
          <a:custGeom>
            <a:avLst/>
            <a:gdLst/>
            <a:ahLst/>
            <a:cxnLst/>
            <a:rect l="l" t="t" r="r" b="b"/>
            <a:pathLst>
              <a:path w="276225" h="102870">
                <a:moveTo>
                  <a:pt x="261609" y="0"/>
                </a:moveTo>
                <a:lnTo>
                  <a:pt x="0" y="0"/>
                </a:lnTo>
                <a:lnTo>
                  <a:pt x="147309" y="37459"/>
                </a:lnTo>
                <a:lnTo>
                  <a:pt x="146669" y="48249"/>
                </a:lnTo>
                <a:lnTo>
                  <a:pt x="162549" y="83819"/>
                </a:lnTo>
                <a:lnTo>
                  <a:pt x="198119" y="101589"/>
                </a:lnTo>
                <a:lnTo>
                  <a:pt x="208909" y="102869"/>
                </a:lnTo>
                <a:lnTo>
                  <a:pt x="219699" y="102229"/>
                </a:lnTo>
                <a:lnTo>
                  <a:pt x="259720" y="85709"/>
                </a:lnTo>
                <a:lnTo>
                  <a:pt x="276209" y="42550"/>
                </a:lnTo>
                <a:lnTo>
                  <a:pt x="274960" y="30479"/>
                </a:lnTo>
                <a:lnTo>
                  <a:pt x="271790" y="18409"/>
                </a:lnTo>
                <a:lnTo>
                  <a:pt x="266699" y="7619"/>
                </a:lnTo>
                <a:lnTo>
                  <a:pt x="2616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00590" y="4691390"/>
            <a:ext cx="422909" cy="213995"/>
          </a:xfrm>
          <a:custGeom>
            <a:avLst/>
            <a:gdLst/>
            <a:ahLst/>
            <a:cxnLst/>
            <a:rect l="l" t="t" r="r" b="b"/>
            <a:pathLst>
              <a:path w="422910" h="213995">
                <a:moveTo>
                  <a:pt x="83819" y="0"/>
                </a:moveTo>
                <a:lnTo>
                  <a:pt x="43799" y="12039"/>
                </a:lnTo>
                <a:lnTo>
                  <a:pt x="20939" y="50779"/>
                </a:lnTo>
                <a:lnTo>
                  <a:pt x="19659" y="64769"/>
                </a:lnTo>
                <a:lnTo>
                  <a:pt x="23469" y="75559"/>
                </a:lnTo>
                <a:lnTo>
                  <a:pt x="29839" y="86349"/>
                </a:lnTo>
                <a:lnTo>
                  <a:pt x="35539" y="99669"/>
                </a:lnTo>
                <a:lnTo>
                  <a:pt x="3809" y="128899"/>
                </a:lnTo>
                <a:lnTo>
                  <a:pt x="0" y="147309"/>
                </a:lnTo>
                <a:lnTo>
                  <a:pt x="609" y="156209"/>
                </a:lnTo>
                <a:lnTo>
                  <a:pt x="22859" y="198119"/>
                </a:lnTo>
                <a:lnTo>
                  <a:pt x="58399" y="213969"/>
                </a:lnTo>
                <a:lnTo>
                  <a:pt x="68579" y="213969"/>
                </a:lnTo>
                <a:lnTo>
                  <a:pt x="109209" y="192389"/>
                </a:lnTo>
                <a:lnTo>
                  <a:pt x="116189" y="181599"/>
                </a:lnTo>
                <a:lnTo>
                  <a:pt x="124449" y="170169"/>
                </a:lnTo>
                <a:lnTo>
                  <a:pt x="386059" y="170169"/>
                </a:lnTo>
                <a:lnTo>
                  <a:pt x="384809" y="168249"/>
                </a:lnTo>
                <a:lnTo>
                  <a:pt x="386699" y="166999"/>
                </a:lnTo>
                <a:lnTo>
                  <a:pt x="419099" y="128899"/>
                </a:lnTo>
                <a:lnTo>
                  <a:pt x="422909" y="102229"/>
                </a:lnTo>
                <a:lnTo>
                  <a:pt x="420989" y="96499"/>
                </a:lnTo>
                <a:lnTo>
                  <a:pt x="291449" y="96499"/>
                </a:lnTo>
                <a:lnTo>
                  <a:pt x="141579" y="62209"/>
                </a:lnTo>
                <a:lnTo>
                  <a:pt x="129539" y="19659"/>
                </a:lnTo>
                <a:lnTo>
                  <a:pt x="93969" y="1249"/>
                </a:lnTo>
                <a:lnTo>
                  <a:pt x="838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892039" y="4743450"/>
            <a:ext cx="129539" cy="44450"/>
          </a:xfrm>
          <a:custGeom>
            <a:avLst/>
            <a:gdLst/>
            <a:ahLst/>
            <a:cxnLst/>
            <a:rect l="l" t="t" r="r" b="b"/>
            <a:pathLst>
              <a:path w="129539" h="44450">
                <a:moveTo>
                  <a:pt x="68579" y="0"/>
                </a:moveTo>
                <a:lnTo>
                  <a:pt x="23500" y="15239"/>
                </a:lnTo>
                <a:lnTo>
                  <a:pt x="8900" y="34289"/>
                </a:lnTo>
                <a:lnTo>
                  <a:pt x="0" y="44439"/>
                </a:lnTo>
                <a:lnTo>
                  <a:pt x="129539" y="44439"/>
                </a:lnTo>
                <a:lnTo>
                  <a:pt x="128899" y="39380"/>
                </a:lnTo>
                <a:lnTo>
                  <a:pt x="100980" y="8260"/>
                </a:lnTo>
                <a:lnTo>
                  <a:pt x="79369" y="1280"/>
                </a:lnTo>
                <a:lnTo>
                  <a:pt x="685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07919" y="5163830"/>
            <a:ext cx="482600" cy="182880"/>
          </a:xfrm>
          <a:custGeom>
            <a:avLst/>
            <a:gdLst/>
            <a:ahLst/>
            <a:cxnLst/>
            <a:rect l="l" t="t" r="r" b="b"/>
            <a:pathLst>
              <a:path w="482600" h="182879">
                <a:moveTo>
                  <a:pt x="459104" y="0"/>
                </a:moveTo>
                <a:lnTo>
                  <a:pt x="0" y="0"/>
                </a:lnTo>
                <a:lnTo>
                  <a:pt x="257805" y="56509"/>
                </a:lnTo>
                <a:lnTo>
                  <a:pt x="255900" y="73639"/>
                </a:lnTo>
                <a:lnTo>
                  <a:pt x="262889" y="118109"/>
                </a:lnTo>
                <a:lnTo>
                  <a:pt x="287654" y="152399"/>
                </a:lnTo>
                <a:lnTo>
                  <a:pt x="324480" y="173979"/>
                </a:lnTo>
                <a:lnTo>
                  <a:pt x="367664" y="182879"/>
                </a:lnTo>
                <a:lnTo>
                  <a:pt x="382904" y="182239"/>
                </a:lnTo>
                <a:lnTo>
                  <a:pt x="426089" y="170169"/>
                </a:lnTo>
                <a:lnTo>
                  <a:pt x="463545" y="140969"/>
                </a:lnTo>
                <a:lnTo>
                  <a:pt x="481334" y="95859"/>
                </a:lnTo>
                <a:lnTo>
                  <a:pt x="482595" y="83819"/>
                </a:lnTo>
                <a:lnTo>
                  <a:pt x="482595" y="71109"/>
                </a:lnTo>
                <a:lnTo>
                  <a:pt x="471809" y="24109"/>
                </a:lnTo>
                <a:lnTo>
                  <a:pt x="461009" y="2529"/>
                </a:lnTo>
                <a:lnTo>
                  <a:pt x="4591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90750" y="4859640"/>
            <a:ext cx="739140" cy="385445"/>
          </a:xfrm>
          <a:custGeom>
            <a:avLst/>
            <a:gdLst/>
            <a:ahLst/>
            <a:cxnLst/>
            <a:rect l="l" t="t" r="r" b="b"/>
            <a:pathLst>
              <a:path w="739139" h="385445">
                <a:moveTo>
                  <a:pt x="148589" y="0"/>
                </a:moveTo>
                <a:lnTo>
                  <a:pt x="99690" y="10180"/>
                </a:lnTo>
                <a:lnTo>
                  <a:pt x="59054" y="41909"/>
                </a:lnTo>
                <a:lnTo>
                  <a:pt x="37469" y="96530"/>
                </a:lnTo>
                <a:lnTo>
                  <a:pt x="36194" y="120030"/>
                </a:lnTo>
                <a:lnTo>
                  <a:pt x="39374" y="130820"/>
                </a:lnTo>
                <a:lnTo>
                  <a:pt x="45089" y="140969"/>
                </a:lnTo>
                <a:lnTo>
                  <a:pt x="51434" y="151790"/>
                </a:lnTo>
                <a:lnTo>
                  <a:pt x="57149" y="163829"/>
                </a:lnTo>
                <a:lnTo>
                  <a:pt x="62234" y="178460"/>
                </a:lnTo>
                <a:lnTo>
                  <a:pt x="43184" y="189250"/>
                </a:lnTo>
                <a:lnTo>
                  <a:pt x="27944" y="201320"/>
                </a:lnTo>
                <a:lnTo>
                  <a:pt x="15870" y="215920"/>
                </a:lnTo>
                <a:lnTo>
                  <a:pt x="7619" y="231160"/>
                </a:lnTo>
                <a:lnTo>
                  <a:pt x="1904" y="247040"/>
                </a:lnTo>
                <a:lnTo>
                  <a:pt x="0" y="263530"/>
                </a:lnTo>
                <a:lnTo>
                  <a:pt x="630" y="280690"/>
                </a:lnTo>
                <a:lnTo>
                  <a:pt x="17144" y="328940"/>
                </a:lnTo>
                <a:lnTo>
                  <a:pt x="51434" y="366400"/>
                </a:lnTo>
                <a:lnTo>
                  <a:pt x="98429" y="385450"/>
                </a:lnTo>
                <a:lnTo>
                  <a:pt x="116204" y="385450"/>
                </a:lnTo>
                <a:lnTo>
                  <a:pt x="133980" y="382280"/>
                </a:lnTo>
                <a:lnTo>
                  <a:pt x="170819" y="364510"/>
                </a:lnTo>
                <a:lnTo>
                  <a:pt x="200655" y="326410"/>
                </a:lnTo>
                <a:lnTo>
                  <a:pt x="208275" y="314980"/>
                </a:lnTo>
                <a:lnTo>
                  <a:pt x="217169" y="304190"/>
                </a:lnTo>
                <a:lnTo>
                  <a:pt x="676274" y="304190"/>
                </a:lnTo>
                <a:lnTo>
                  <a:pt x="671834" y="297179"/>
                </a:lnTo>
                <a:lnTo>
                  <a:pt x="708659" y="267340"/>
                </a:lnTo>
                <a:lnTo>
                  <a:pt x="729614" y="234330"/>
                </a:lnTo>
                <a:lnTo>
                  <a:pt x="739139" y="195590"/>
                </a:lnTo>
                <a:lnTo>
                  <a:pt x="739139" y="182270"/>
                </a:lnTo>
                <a:lnTo>
                  <a:pt x="737234" y="170200"/>
                </a:lnTo>
                <a:lnTo>
                  <a:pt x="509909" y="170200"/>
                </a:lnTo>
                <a:lnTo>
                  <a:pt x="248280" y="112410"/>
                </a:lnTo>
                <a:lnTo>
                  <a:pt x="247019" y="73030"/>
                </a:lnTo>
                <a:lnTo>
                  <a:pt x="222884" y="29230"/>
                </a:lnTo>
                <a:lnTo>
                  <a:pt x="180974" y="5090"/>
                </a:lnTo>
                <a:lnTo>
                  <a:pt x="165104" y="1280"/>
                </a:lnTo>
                <a:lnTo>
                  <a:pt x="1485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00658" y="4946020"/>
            <a:ext cx="227329" cy="83820"/>
          </a:xfrm>
          <a:custGeom>
            <a:avLst/>
            <a:gdLst/>
            <a:ahLst/>
            <a:cxnLst/>
            <a:rect l="l" t="t" r="r" b="b"/>
            <a:pathLst>
              <a:path w="227330" h="83820">
                <a:moveTo>
                  <a:pt x="113656" y="0"/>
                </a:moveTo>
                <a:lnTo>
                  <a:pt x="76199" y="5059"/>
                </a:lnTo>
                <a:lnTo>
                  <a:pt x="41909" y="23500"/>
                </a:lnTo>
                <a:lnTo>
                  <a:pt x="15870" y="62849"/>
                </a:lnTo>
                <a:lnTo>
                  <a:pt x="9524" y="73030"/>
                </a:lnTo>
                <a:lnTo>
                  <a:pt x="0" y="83819"/>
                </a:lnTo>
                <a:lnTo>
                  <a:pt x="227325" y="83819"/>
                </a:lnTo>
                <a:lnTo>
                  <a:pt x="204465" y="39349"/>
                </a:lnTo>
                <a:lnTo>
                  <a:pt x="163829" y="10789"/>
                </a:lnTo>
                <a:lnTo>
                  <a:pt x="126991" y="640"/>
                </a:lnTo>
                <a:lnTo>
                  <a:pt x="1136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65819" y="4146560"/>
            <a:ext cx="483234" cy="182880"/>
          </a:xfrm>
          <a:custGeom>
            <a:avLst/>
            <a:gdLst/>
            <a:ahLst/>
            <a:cxnLst/>
            <a:rect l="l" t="t" r="r" b="b"/>
            <a:pathLst>
              <a:path w="483235" h="182879">
                <a:moveTo>
                  <a:pt x="459120" y="0"/>
                </a:moveTo>
                <a:lnTo>
                  <a:pt x="0" y="0"/>
                </a:lnTo>
                <a:lnTo>
                  <a:pt x="257830" y="56509"/>
                </a:lnTo>
                <a:lnTo>
                  <a:pt x="255910" y="73639"/>
                </a:lnTo>
                <a:lnTo>
                  <a:pt x="262889" y="118109"/>
                </a:lnTo>
                <a:lnTo>
                  <a:pt x="287670" y="152399"/>
                </a:lnTo>
                <a:lnTo>
                  <a:pt x="324490" y="173979"/>
                </a:lnTo>
                <a:lnTo>
                  <a:pt x="367680" y="182879"/>
                </a:lnTo>
                <a:lnTo>
                  <a:pt x="382920" y="182239"/>
                </a:lnTo>
                <a:lnTo>
                  <a:pt x="426110" y="170169"/>
                </a:lnTo>
                <a:lnTo>
                  <a:pt x="463570" y="140969"/>
                </a:lnTo>
                <a:lnTo>
                  <a:pt x="481340" y="95859"/>
                </a:lnTo>
                <a:lnTo>
                  <a:pt x="482620" y="83819"/>
                </a:lnTo>
                <a:lnTo>
                  <a:pt x="482620" y="71109"/>
                </a:lnTo>
                <a:lnTo>
                  <a:pt x="471830" y="24109"/>
                </a:lnTo>
                <a:lnTo>
                  <a:pt x="461009" y="2529"/>
                </a:lnTo>
                <a:lnTo>
                  <a:pt x="4591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48649" y="3842370"/>
            <a:ext cx="739140" cy="385445"/>
          </a:xfrm>
          <a:custGeom>
            <a:avLst/>
            <a:gdLst/>
            <a:ahLst/>
            <a:cxnLst/>
            <a:rect l="l" t="t" r="r" b="b"/>
            <a:pathLst>
              <a:path w="739139" h="385445">
                <a:moveTo>
                  <a:pt x="148589" y="0"/>
                </a:moveTo>
                <a:lnTo>
                  <a:pt x="99700" y="10180"/>
                </a:lnTo>
                <a:lnTo>
                  <a:pt x="59070" y="41909"/>
                </a:lnTo>
                <a:lnTo>
                  <a:pt x="37490" y="96530"/>
                </a:lnTo>
                <a:lnTo>
                  <a:pt x="36210" y="120030"/>
                </a:lnTo>
                <a:lnTo>
                  <a:pt x="39380" y="130820"/>
                </a:lnTo>
                <a:lnTo>
                  <a:pt x="45110" y="140969"/>
                </a:lnTo>
                <a:lnTo>
                  <a:pt x="51450" y="151790"/>
                </a:lnTo>
                <a:lnTo>
                  <a:pt x="57149" y="163829"/>
                </a:lnTo>
                <a:lnTo>
                  <a:pt x="62240" y="178460"/>
                </a:lnTo>
                <a:lnTo>
                  <a:pt x="43190" y="189250"/>
                </a:lnTo>
                <a:lnTo>
                  <a:pt x="27950" y="201320"/>
                </a:lnTo>
                <a:lnTo>
                  <a:pt x="15880" y="215920"/>
                </a:lnTo>
                <a:lnTo>
                  <a:pt x="7619" y="231160"/>
                </a:lnTo>
                <a:lnTo>
                  <a:pt x="1920" y="247040"/>
                </a:lnTo>
                <a:lnTo>
                  <a:pt x="0" y="263530"/>
                </a:lnTo>
                <a:lnTo>
                  <a:pt x="640" y="280690"/>
                </a:lnTo>
                <a:lnTo>
                  <a:pt x="17160" y="328940"/>
                </a:lnTo>
                <a:lnTo>
                  <a:pt x="51450" y="366400"/>
                </a:lnTo>
                <a:lnTo>
                  <a:pt x="98450" y="385450"/>
                </a:lnTo>
                <a:lnTo>
                  <a:pt x="116220" y="385450"/>
                </a:lnTo>
                <a:lnTo>
                  <a:pt x="133990" y="382280"/>
                </a:lnTo>
                <a:lnTo>
                  <a:pt x="170840" y="364510"/>
                </a:lnTo>
                <a:lnTo>
                  <a:pt x="200680" y="326410"/>
                </a:lnTo>
                <a:lnTo>
                  <a:pt x="208300" y="314980"/>
                </a:lnTo>
                <a:lnTo>
                  <a:pt x="217169" y="304190"/>
                </a:lnTo>
                <a:lnTo>
                  <a:pt x="676290" y="304190"/>
                </a:lnTo>
                <a:lnTo>
                  <a:pt x="671840" y="297179"/>
                </a:lnTo>
                <a:lnTo>
                  <a:pt x="708659" y="267340"/>
                </a:lnTo>
                <a:lnTo>
                  <a:pt x="729630" y="234330"/>
                </a:lnTo>
                <a:lnTo>
                  <a:pt x="739139" y="195590"/>
                </a:lnTo>
                <a:lnTo>
                  <a:pt x="739139" y="182270"/>
                </a:lnTo>
                <a:lnTo>
                  <a:pt x="737250" y="170200"/>
                </a:lnTo>
                <a:lnTo>
                  <a:pt x="509930" y="170200"/>
                </a:lnTo>
                <a:lnTo>
                  <a:pt x="248290" y="112410"/>
                </a:lnTo>
                <a:lnTo>
                  <a:pt x="247040" y="73030"/>
                </a:lnTo>
                <a:lnTo>
                  <a:pt x="222900" y="29230"/>
                </a:lnTo>
                <a:lnTo>
                  <a:pt x="180990" y="5090"/>
                </a:lnTo>
                <a:lnTo>
                  <a:pt x="165110" y="1280"/>
                </a:lnTo>
                <a:lnTo>
                  <a:pt x="1485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58580" y="3928750"/>
            <a:ext cx="227329" cy="83820"/>
          </a:xfrm>
          <a:custGeom>
            <a:avLst/>
            <a:gdLst/>
            <a:ahLst/>
            <a:cxnLst/>
            <a:rect l="l" t="t" r="r" b="b"/>
            <a:pathLst>
              <a:path w="227329" h="83820">
                <a:moveTo>
                  <a:pt x="113659" y="0"/>
                </a:moveTo>
                <a:lnTo>
                  <a:pt x="76199" y="5059"/>
                </a:lnTo>
                <a:lnTo>
                  <a:pt x="41909" y="23500"/>
                </a:lnTo>
                <a:lnTo>
                  <a:pt x="15849" y="62849"/>
                </a:lnTo>
                <a:lnTo>
                  <a:pt x="9509" y="73030"/>
                </a:lnTo>
                <a:lnTo>
                  <a:pt x="0" y="83819"/>
                </a:lnTo>
                <a:lnTo>
                  <a:pt x="227319" y="83819"/>
                </a:lnTo>
                <a:lnTo>
                  <a:pt x="204459" y="39349"/>
                </a:lnTo>
                <a:lnTo>
                  <a:pt x="163829" y="10789"/>
                </a:lnTo>
                <a:lnTo>
                  <a:pt x="126979" y="640"/>
                </a:lnTo>
                <a:lnTo>
                  <a:pt x="1136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667250" y="3173730"/>
            <a:ext cx="482600" cy="182880"/>
          </a:xfrm>
          <a:custGeom>
            <a:avLst/>
            <a:gdLst/>
            <a:ahLst/>
            <a:cxnLst/>
            <a:rect l="l" t="t" r="r" b="b"/>
            <a:pathLst>
              <a:path w="482600" h="182879">
                <a:moveTo>
                  <a:pt x="459120" y="0"/>
                </a:moveTo>
                <a:lnTo>
                  <a:pt x="0" y="0"/>
                </a:lnTo>
                <a:lnTo>
                  <a:pt x="257799" y="56509"/>
                </a:lnTo>
                <a:lnTo>
                  <a:pt x="255910" y="73670"/>
                </a:lnTo>
                <a:lnTo>
                  <a:pt x="262889" y="118109"/>
                </a:lnTo>
                <a:lnTo>
                  <a:pt x="287670" y="152399"/>
                </a:lnTo>
                <a:lnTo>
                  <a:pt x="324490" y="173979"/>
                </a:lnTo>
                <a:lnTo>
                  <a:pt x="367680" y="182879"/>
                </a:lnTo>
                <a:lnTo>
                  <a:pt x="382920" y="182239"/>
                </a:lnTo>
                <a:lnTo>
                  <a:pt x="426079" y="170169"/>
                </a:lnTo>
                <a:lnTo>
                  <a:pt x="463539" y="140969"/>
                </a:lnTo>
                <a:lnTo>
                  <a:pt x="481340" y="95890"/>
                </a:lnTo>
                <a:lnTo>
                  <a:pt x="482589" y="83819"/>
                </a:lnTo>
                <a:lnTo>
                  <a:pt x="482589" y="71109"/>
                </a:lnTo>
                <a:lnTo>
                  <a:pt x="471799" y="24140"/>
                </a:lnTo>
                <a:lnTo>
                  <a:pt x="461009" y="2529"/>
                </a:lnTo>
                <a:lnTo>
                  <a:pt x="4591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50079" y="2869570"/>
            <a:ext cx="739140" cy="385445"/>
          </a:xfrm>
          <a:custGeom>
            <a:avLst/>
            <a:gdLst/>
            <a:ahLst/>
            <a:cxnLst/>
            <a:rect l="l" t="t" r="r" b="b"/>
            <a:pathLst>
              <a:path w="739139" h="385445">
                <a:moveTo>
                  <a:pt x="148589" y="0"/>
                </a:moveTo>
                <a:lnTo>
                  <a:pt x="99700" y="10149"/>
                </a:lnTo>
                <a:lnTo>
                  <a:pt x="59070" y="41909"/>
                </a:lnTo>
                <a:lnTo>
                  <a:pt x="37459" y="96499"/>
                </a:lnTo>
                <a:lnTo>
                  <a:pt x="36210" y="119999"/>
                </a:lnTo>
                <a:lnTo>
                  <a:pt x="39380" y="130789"/>
                </a:lnTo>
                <a:lnTo>
                  <a:pt x="45079" y="140969"/>
                </a:lnTo>
                <a:lnTo>
                  <a:pt x="51450" y="151759"/>
                </a:lnTo>
                <a:lnTo>
                  <a:pt x="57149" y="163829"/>
                </a:lnTo>
                <a:lnTo>
                  <a:pt x="62240" y="178429"/>
                </a:lnTo>
                <a:lnTo>
                  <a:pt x="43190" y="189219"/>
                </a:lnTo>
                <a:lnTo>
                  <a:pt x="27950" y="201289"/>
                </a:lnTo>
                <a:lnTo>
                  <a:pt x="15880" y="215889"/>
                </a:lnTo>
                <a:lnTo>
                  <a:pt x="7619" y="231129"/>
                </a:lnTo>
                <a:lnTo>
                  <a:pt x="1920" y="247009"/>
                </a:lnTo>
                <a:lnTo>
                  <a:pt x="0" y="263530"/>
                </a:lnTo>
                <a:lnTo>
                  <a:pt x="640" y="280659"/>
                </a:lnTo>
                <a:lnTo>
                  <a:pt x="17160" y="328909"/>
                </a:lnTo>
                <a:lnTo>
                  <a:pt x="51450" y="366400"/>
                </a:lnTo>
                <a:lnTo>
                  <a:pt x="98419" y="385450"/>
                </a:lnTo>
                <a:lnTo>
                  <a:pt x="116220" y="385450"/>
                </a:lnTo>
                <a:lnTo>
                  <a:pt x="133990" y="382249"/>
                </a:lnTo>
                <a:lnTo>
                  <a:pt x="170809" y="364479"/>
                </a:lnTo>
                <a:lnTo>
                  <a:pt x="200649" y="326379"/>
                </a:lnTo>
                <a:lnTo>
                  <a:pt x="208269" y="314949"/>
                </a:lnTo>
                <a:lnTo>
                  <a:pt x="217169" y="304159"/>
                </a:lnTo>
                <a:lnTo>
                  <a:pt x="676290" y="304159"/>
                </a:lnTo>
                <a:lnTo>
                  <a:pt x="671840" y="297179"/>
                </a:lnTo>
                <a:lnTo>
                  <a:pt x="708659" y="267340"/>
                </a:lnTo>
                <a:lnTo>
                  <a:pt x="729630" y="234299"/>
                </a:lnTo>
                <a:lnTo>
                  <a:pt x="739139" y="195559"/>
                </a:lnTo>
                <a:lnTo>
                  <a:pt x="739139" y="182239"/>
                </a:lnTo>
                <a:lnTo>
                  <a:pt x="737250" y="170169"/>
                </a:lnTo>
                <a:lnTo>
                  <a:pt x="509899" y="170169"/>
                </a:lnTo>
                <a:lnTo>
                  <a:pt x="248290" y="112379"/>
                </a:lnTo>
                <a:lnTo>
                  <a:pt x="247009" y="73030"/>
                </a:lnTo>
                <a:lnTo>
                  <a:pt x="222900" y="29199"/>
                </a:lnTo>
                <a:lnTo>
                  <a:pt x="180990" y="5059"/>
                </a:lnTo>
                <a:lnTo>
                  <a:pt x="165110" y="1249"/>
                </a:lnTo>
                <a:lnTo>
                  <a:pt x="1485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959979" y="2955920"/>
            <a:ext cx="227965" cy="83820"/>
          </a:xfrm>
          <a:custGeom>
            <a:avLst/>
            <a:gdLst/>
            <a:ahLst/>
            <a:cxnLst/>
            <a:rect l="l" t="t" r="r" b="b"/>
            <a:pathLst>
              <a:path w="227964" h="83819">
                <a:moveTo>
                  <a:pt x="113659" y="0"/>
                </a:moveTo>
                <a:lnTo>
                  <a:pt x="76199" y="5090"/>
                </a:lnTo>
                <a:lnTo>
                  <a:pt x="41909" y="23500"/>
                </a:lnTo>
                <a:lnTo>
                  <a:pt x="15880" y="62880"/>
                </a:lnTo>
                <a:lnTo>
                  <a:pt x="9540" y="73030"/>
                </a:lnTo>
                <a:lnTo>
                  <a:pt x="0" y="83819"/>
                </a:lnTo>
                <a:lnTo>
                  <a:pt x="227350" y="83819"/>
                </a:lnTo>
                <a:lnTo>
                  <a:pt x="204490" y="39380"/>
                </a:lnTo>
                <a:lnTo>
                  <a:pt x="163829" y="10789"/>
                </a:lnTo>
                <a:lnTo>
                  <a:pt x="127010" y="640"/>
                </a:lnTo>
                <a:lnTo>
                  <a:pt x="1136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79760" y="3144530"/>
            <a:ext cx="276225" cy="102870"/>
          </a:xfrm>
          <a:custGeom>
            <a:avLst/>
            <a:gdLst/>
            <a:ahLst/>
            <a:cxnLst/>
            <a:rect l="l" t="t" r="r" b="b"/>
            <a:pathLst>
              <a:path w="276225" h="102869">
                <a:moveTo>
                  <a:pt x="261609" y="0"/>
                </a:moveTo>
                <a:lnTo>
                  <a:pt x="0" y="0"/>
                </a:lnTo>
                <a:lnTo>
                  <a:pt x="147309" y="37459"/>
                </a:lnTo>
                <a:lnTo>
                  <a:pt x="146669" y="48249"/>
                </a:lnTo>
                <a:lnTo>
                  <a:pt x="162549" y="83819"/>
                </a:lnTo>
                <a:lnTo>
                  <a:pt x="198760" y="101589"/>
                </a:lnTo>
                <a:lnTo>
                  <a:pt x="208909" y="102869"/>
                </a:lnTo>
                <a:lnTo>
                  <a:pt x="219699" y="102229"/>
                </a:lnTo>
                <a:lnTo>
                  <a:pt x="259720" y="85709"/>
                </a:lnTo>
                <a:lnTo>
                  <a:pt x="276209" y="42519"/>
                </a:lnTo>
                <a:lnTo>
                  <a:pt x="274960" y="30479"/>
                </a:lnTo>
                <a:lnTo>
                  <a:pt x="271759" y="18409"/>
                </a:lnTo>
                <a:lnTo>
                  <a:pt x="266699" y="7619"/>
                </a:lnTo>
                <a:lnTo>
                  <a:pt x="2616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55285" y="2974330"/>
            <a:ext cx="422909" cy="213995"/>
          </a:xfrm>
          <a:custGeom>
            <a:avLst/>
            <a:gdLst/>
            <a:ahLst/>
            <a:cxnLst/>
            <a:rect l="l" t="t" r="r" b="b"/>
            <a:pathLst>
              <a:path w="422910" h="213994">
                <a:moveTo>
                  <a:pt x="83819" y="0"/>
                </a:moveTo>
                <a:lnTo>
                  <a:pt x="43814" y="12070"/>
                </a:lnTo>
                <a:lnTo>
                  <a:pt x="20954" y="50810"/>
                </a:lnTo>
                <a:lnTo>
                  <a:pt x="19693" y="64769"/>
                </a:lnTo>
                <a:lnTo>
                  <a:pt x="23503" y="75559"/>
                </a:lnTo>
                <a:lnTo>
                  <a:pt x="29849" y="86380"/>
                </a:lnTo>
                <a:lnTo>
                  <a:pt x="35564" y="99700"/>
                </a:lnTo>
                <a:lnTo>
                  <a:pt x="3809" y="128899"/>
                </a:lnTo>
                <a:lnTo>
                  <a:pt x="0" y="147340"/>
                </a:lnTo>
                <a:lnTo>
                  <a:pt x="643" y="156209"/>
                </a:lnTo>
                <a:lnTo>
                  <a:pt x="22859" y="198119"/>
                </a:lnTo>
                <a:lnTo>
                  <a:pt x="58424" y="214000"/>
                </a:lnTo>
                <a:lnTo>
                  <a:pt x="68579" y="214000"/>
                </a:lnTo>
                <a:lnTo>
                  <a:pt x="109234" y="192420"/>
                </a:lnTo>
                <a:lnTo>
                  <a:pt x="116214" y="181630"/>
                </a:lnTo>
                <a:lnTo>
                  <a:pt x="124474" y="170200"/>
                </a:lnTo>
                <a:lnTo>
                  <a:pt x="386084" y="170200"/>
                </a:lnTo>
                <a:lnTo>
                  <a:pt x="384803" y="168280"/>
                </a:lnTo>
                <a:lnTo>
                  <a:pt x="386724" y="166999"/>
                </a:lnTo>
                <a:lnTo>
                  <a:pt x="419093" y="128899"/>
                </a:lnTo>
                <a:lnTo>
                  <a:pt x="422903" y="102229"/>
                </a:lnTo>
                <a:lnTo>
                  <a:pt x="421014" y="96530"/>
                </a:lnTo>
                <a:lnTo>
                  <a:pt x="291474" y="96530"/>
                </a:lnTo>
                <a:lnTo>
                  <a:pt x="141603" y="62240"/>
                </a:lnTo>
                <a:lnTo>
                  <a:pt x="129533" y="19690"/>
                </a:lnTo>
                <a:lnTo>
                  <a:pt x="93994" y="1280"/>
                </a:lnTo>
                <a:lnTo>
                  <a:pt x="838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246759" y="3026420"/>
            <a:ext cx="129539" cy="44450"/>
          </a:xfrm>
          <a:custGeom>
            <a:avLst/>
            <a:gdLst/>
            <a:ahLst/>
            <a:cxnLst/>
            <a:rect l="l" t="t" r="r" b="b"/>
            <a:pathLst>
              <a:path w="129539" h="44450">
                <a:moveTo>
                  <a:pt x="68579" y="0"/>
                </a:moveTo>
                <a:lnTo>
                  <a:pt x="23500" y="15239"/>
                </a:lnTo>
                <a:lnTo>
                  <a:pt x="8900" y="34289"/>
                </a:lnTo>
                <a:lnTo>
                  <a:pt x="0" y="44439"/>
                </a:lnTo>
                <a:lnTo>
                  <a:pt x="129539" y="44439"/>
                </a:lnTo>
                <a:lnTo>
                  <a:pt x="128899" y="39349"/>
                </a:lnTo>
                <a:lnTo>
                  <a:pt x="100949" y="8229"/>
                </a:lnTo>
                <a:lnTo>
                  <a:pt x="80009" y="1249"/>
                </a:lnTo>
                <a:lnTo>
                  <a:pt x="685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911345" y="2695560"/>
            <a:ext cx="276225" cy="102870"/>
          </a:xfrm>
          <a:custGeom>
            <a:avLst/>
            <a:gdLst/>
            <a:ahLst/>
            <a:cxnLst/>
            <a:rect l="l" t="t" r="r" b="b"/>
            <a:pathLst>
              <a:path w="276225" h="102869">
                <a:moveTo>
                  <a:pt x="261628" y="0"/>
                </a:moveTo>
                <a:lnTo>
                  <a:pt x="0" y="0"/>
                </a:lnTo>
                <a:lnTo>
                  <a:pt x="147328" y="37490"/>
                </a:lnTo>
                <a:lnTo>
                  <a:pt x="146684" y="48280"/>
                </a:lnTo>
                <a:lnTo>
                  <a:pt x="162568" y="83819"/>
                </a:lnTo>
                <a:lnTo>
                  <a:pt x="198119" y="101620"/>
                </a:lnTo>
                <a:lnTo>
                  <a:pt x="208919" y="102869"/>
                </a:lnTo>
                <a:lnTo>
                  <a:pt x="219718" y="102260"/>
                </a:lnTo>
                <a:lnTo>
                  <a:pt x="259723" y="85740"/>
                </a:lnTo>
                <a:lnTo>
                  <a:pt x="276224" y="42550"/>
                </a:lnTo>
                <a:lnTo>
                  <a:pt x="274963" y="30479"/>
                </a:lnTo>
                <a:lnTo>
                  <a:pt x="271784" y="18440"/>
                </a:lnTo>
                <a:lnTo>
                  <a:pt x="266699" y="7619"/>
                </a:lnTo>
                <a:lnTo>
                  <a:pt x="2616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86889" y="2525390"/>
            <a:ext cx="422909" cy="213995"/>
          </a:xfrm>
          <a:custGeom>
            <a:avLst/>
            <a:gdLst/>
            <a:ahLst/>
            <a:cxnLst/>
            <a:rect l="l" t="t" r="r" b="b"/>
            <a:pathLst>
              <a:path w="422910" h="213994">
                <a:moveTo>
                  <a:pt x="83819" y="0"/>
                </a:moveTo>
                <a:lnTo>
                  <a:pt x="43814" y="12070"/>
                </a:lnTo>
                <a:lnTo>
                  <a:pt x="20954" y="50810"/>
                </a:lnTo>
                <a:lnTo>
                  <a:pt x="19680" y="64769"/>
                </a:lnTo>
                <a:lnTo>
                  <a:pt x="23490" y="75559"/>
                </a:lnTo>
                <a:lnTo>
                  <a:pt x="29849" y="86349"/>
                </a:lnTo>
                <a:lnTo>
                  <a:pt x="35564" y="99700"/>
                </a:lnTo>
                <a:lnTo>
                  <a:pt x="3809" y="128899"/>
                </a:lnTo>
                <a:lnTo>
                  <a:pt x="0" y="147309"/>
                </a:lnTo>
                <a:lnTo>
                  <a:pt x="630" y="156209"/>
                </a:lnTo>
                <a:lnTo>
                  <a:pt x="22859" y="198119"/>
                </a:lnTo>
                <a:lnTo>
                  <a:pt x="58424" y="214000"/>
                </a:lnTo>
                <a:lnTo>
                  <a:pt x="68579" y="214000"/>
                </a:lnTo>
                <a:lnTo>
                  <a:pt x="109215" y="191780"/>
                </a:lnTo>
                <a:lnTo>
                  <a:pt x="116204" y="181599"/>
                </a:lnTo>
                <a:lnTo>
                  <a:pt x="124455" y="170169"/>
                </a:lnTo>
                <a:lnTo>
                  <a:pt x="386084" y="170169"/>
                </a:lnTo>
                <a:lnTo>
                  <a:pt x="384809" y="168280"/>
                </a:lnTo>
                <a:lnTo>
                  <a:pt x="386714" y="166999"/>
                </a:lnTo>
                <a:lnTo>
                  <a:pt x="419099" y="128899"/>
                </a:lnTo>
                <a:lnTo>
                  <a:pt x="422909" y="102229"/>
                </a:lnTo>
                <a:lnTo>
                  <a:pt x="421004" y="96530"/>
                </a:lnTo>
                <a:lnTo>
                  <a:pt x="291464" y="96530"/>
                </a:lnTo>
                <a:lnTo>
                  <a:pt x="141600" y="62240"/>
                </a:lnTo>
                <a:lnTo>
                  <a:pt x="129539" y="19690"/>
                </a:lnTo>
                <a:lnTo>
                  <a:pt x="93975" y="1280"/>
                </a:lnTo>
                <a:lnTo>
                  <a:pt x="838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078354" y="2577450"/>
            <a:ext cx="129539" cy="45085"/>
          </a:xfrm>
          <a:custGeom>
            <a:avLst/>
            <a:gdLst/>
            <a:ahLst/>
            <a:cxnLst/>
            <a:rect l="l" t="t" r="r" b="b"/>
            <a:pathLst>
              <a:path w="129539" h="45085">
                <a:moveTo>
                  <a:pt x="68579" y="0"/>
                </a:moveTo>
                <a:lnTo>
                  <a:pt x="23490" y="15239"/>
                </a:lnTo>
                <a:lnTo>
                  <a:pt x="8894" y="34289"/>
                </a:lnTo>
                <a:lnTo>
                  <a:pt x="0" y="44470"/>
                </a:lnTo>
                <a:lnTo>
                  <a:pt x="129539" y="44470"/>
                </a:lnTo>
                <a:lnTo>
                  <a:pt x="128909" y="39380"/>
                </a:lnTo>
                <a:lnTo>
                  <a:pt x="100964" y="8260"/>
                </a:lnTo>
                <a:lnTo>
                  <a:pt x="79379" y="1280"/>
                </a:lnTo>
                <a:lnTo>
                  <a:pt x="685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91889" y="1207130"/>
            <a:ext cx="276860" cy="102870"/>
          </a:xfrm>
          <a:custGeom>
            <a:avLst/>
            <a:gdLst/>
            <a:ahLst/>
            <a:cxnLst/>
            <a:rect l="l" t="t" r="r" b="b"/>
            <a:pathLst>
              <a:path w="276860" h="102869">
                <a:moveTo>
                  <a:pt x="261609" y="0"/>
                </a:moveTo>
                <a:lnTo>
                  <a:pt x="0" y="0"/>
                </a:lnTo>
                <a:lnTo>
                  <a:pt x="147309" y="36819"/>
                </a:lnTo>
                <a:lnTo>
                  <a:pt x="146700" y="48249"/>
                </a:lnTo>
                <a:lnTo>
                  <a:pt x="162549" y="83819"/>
                </a:lnTo>
                <a:lnTo>
                  <a:pt x="198119" y="101589"/>
                </a:lnTo>
                <a:lnTo>
                  <a:pt x="208909" y="102869"/>
                </a:lnTo>
                <a:lnTo>
                  <a:pt x="219699" y="102229"/>
                </a:lnTo>
                <a:lnTo>
                  <a:pt x="259720" y="85740"/>
                </a:lnTo>
                <a:lnTo>
                  <a:pt x="276240" y="42550"/>
                </a:lnTo>
                <a:lnTo>
                  <a:pt x="274960" y="30479"/>
                </a:lnTo>
                <a:lnTo>
                  <a:pt x="271790" y="18409"/>
                </a:lnTo>
                <a:lnTo>
                  <a:pt x="266699" y="7619"/>
                </a:lnTo>
                <a:lnTo>
                  <a:pt x="2616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567439" y="1036960"/>
            <a:ext cx="422909" cy="213995"/>
          </a:xfrm>
          <a:custGeom>
            <a:avLst/>
            <a:gdLst/>
            <a:ahLst/>
            <a:cxnLst/>
            <a:rect l="l" t="t" r="r" b="b"/>
            <a:pathLst>
              <a:path w="422910" h="213994">
                <a:moveTo>
                  <a:pt x="83819" y="0"/>
                </a:moveTo>
                <a:lnTo>
                  <a:pt x="43799" y="12070"/>
                </a:lnTo>
                <a:lnTo>
                  <a:pt x="20939" y="50779"/>
                </a:lnTo>
                <a:lnTo>
                  <a:pt x="19690" y="64769"/>
                </a:lnTo>
                <a:lnTo>
                  <a:pt x="23500" y="75559"/>
                </a:lnTo>
                <a:lnTo>
                  <a:pt x="29839" y="86349"/>
                </a:lnTo>
                <a:lnTo>
                  <a:pt x="35539" y="99700"/>
                </a:lnTo>
                <a:lnTo>
                  <a:pt x="3809" y="128899"/>
                </a:lnTo>
                <a:lnTo>
                  <a:pt x="0" y="147309"/>
                </a:lnTo>
                <a:lnTo>
                  <a:pt x="640" y="156209"/>
                </a:lnTo>
                <a:lnTo>
                  <a:pt x="22859" y="198119"/>
                </a:lnTo>
                <a:lnTo>
                  <a:pt x="58399" y="214000"/>
                </a:lnTo>
                <a:lnTo>
                  <a:pt x="68579" y="214000"/>
                </a:lnTo>
                <a:lnTo>
                  <a:pt x="109209" y="191749"/>
                </a:lnTo>
                <a:lnTo>
                  <a:pt x="116189" y="181599"/>
                </a:lnTo>
                <a:lnTo>
                  <a:pt x="124449" y="170169"/>
                </a:lnTo>
                <a:lnTo>
                  <a:pt x="386059" y="170169"/>
                </a:lnTo>
                <a:lnTo>
                  <a:pt x="384809" y="168280"/>
                </a:lnTo>
                <a:lnTo>
                  <a:pt x="386699" y="166999"/>
                </a:lnTo>
                <a:lnTo>
                  <a:pt x="419099" y="128899"/>
                </a:lnTo>
                <a:lnTo>
                  <a:pt x="422909" y="102229"/>
                </a:lnTo>
                <a:lnTo>
                  <a:pt x="420989" y="96499"/>
                </a:lnTo>
                <a:lnTo>
                  <a:pt x="291449" y="96499"/>
                </a:lnTo>
                <a:lnTo>
                  <a:pt x="141610" y="62209"/>
                </a:lnTo>
                <a:lnTo>
                  <a:pt x="129539" y="19690"/>
                </a:lnTo>
                <a:lnTo>
                  <a:pt x="93969" y="1249"/>
                </a:lnTo>
                <a:lnTo>
                  <a:pt x="838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58889" y="1089020"/>
            <a:ext cx="129539" cy="44450"/>
          </a:xfrm>
          <a:custGeom>
            <a:avLst/>
            <a:gdLst/>
            <a:ahLst/>
            <a:cxnLst/>
            <a:rect l="l" t="t" r="r" b="b"/>
            <a:pathLst>
              <a:path w="129539" h="44450">
                <a:moveTo>
                  <a:pt x="68579" y="0"/>
                </a:moveTo>
                <a:lnTo>
                  <a:pt x="23500" y="15239"/>
                </a:lnTo>
                <a:lnTo>
                  <a:pt x="8900" y="34289"/>
                </a:lnTo>
                <a:lnTo>
                  <a:pt x="0" y="44439"/>
                </a:lnTo>
                <a:lnTo>
                  <a:pt x="129539" y="44439"/>
                </a:lnTo>
                <a:lnTo>
                  <a:pt x="128899" y="39380"/>
                </a:lnTo>
                <a:lnTo>
                  <a:pt x="100980" y="8260"/>
                </a:lnTo>
                <a:lnTo>
                  <a:pt x="80009" y="1280"/>
                </a:lnTo>
                <a:lnTo>
                  <a:pt x="685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947299" y="342260"/>
            <a:ext cx="276225" cy="102870"/>
          </a:xfrm>
          <a:custGeom>
            <a:avLst/>
            <a:gdLst/>
            <a:ahLst/>
            <a:cxnLst/>
            <a:rect l="l" t="t" r="r" b="b"/>
            <a:pathLst>
              <a:path w="276225" h="102870">
                <a:moveTo>
                  <a:pt x="261609" y="0"/>
                </a:moveTo>
                <a:lnTo>
                  <a:pt x="0" y="0"/>
                </a:lnTo>
                <a:lnTo>
                  <a:pt x="147309" y="37459"/>
                </a:lnTo>
                <a:lnTo>
                  <a:pt x="146669" y="48249"/>
                </a:lnTo>
                <a:lnTo>
                  <a:pt x="162549" y="83819"/>
                </a:lnTo>
                <a:lnTo>
                  <a:pt x="198119" y="101589"/>
                </a:lnTo>
                <a:lnTo>
                  <a:pt x="208909" y="102869"/>
                </a:lnTo>
                <a:lnTo>
                  <a:pt x="219699" y="102229"/>
                </a:lnTo>
                <a:lnTo>
                  <a:pt x="259689" y="85740"/>
                </a:lnTo>
                <a:lnTo>
                  <a:pt x="276209" y="42550"/>
                </a:lnTo>
                <a:lnTo>
                  <a:pt x="274929" y="30479"/>
                </a:lnTo>
                <a:lnTo>
                  <a:pt x="271759" y="18409"/>
                </a:lnTo>
                <a:lnTo>
                  <a:pt x="266699" y="7619"/>
                </a:lnTo>
                <a:lnTo>
                  <a:pt x="2616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822819" y="172090"/>
            <a:ext cx="422909" cy="213995"/>
          </a:xfrm>
          <a:custGeom>
            <a:avLst/>
            <a:gdLst/>
            <a:ahLst/>
            <a:cxnLst/>
            <a:rect l="l" t="t" r="r" b="b"/>
            <a:pathLst>
              <a:path w="422910" h="213995">
                <a:moveTo>
                  <a:pt x="83819" y="0"/>
                </a:moveTo>
                <a:lnTo>
                  <a:pt x="43830" y="12070"/>
                </a:lnTo>
                <a:lnTo>
                  <a:pt x="20970" y="50779"/>
                </a:lnTo>
                <a:lnTo>
                  <a:pt x="19690" y="64769"/>
                </a:lnTo>
                <a:lnTo>
                  <a:pt x="23500" y="75559"/>
                </a:lnTo>
                <a:lnTo>
                  <a:pt x="29839" y="86349"/>
                </a:lnTo>
                <a:lnTo>
                  <a:pt x="35570" y="99700"/>
                </a:lnTo>
                <a:lnTo>
                  <a:pt x="3809" y="128899"/>
                </a:lnTo>
                <a:lnTo>
                  <a:pt x="0" y="147309"/>
                </a:lnTo>
                <a:lnTo>
                  <a:pt x="640" y="156209"/>
                </a:lnTo>
                <a:lnTo>
                  <a:pt x="22859" y="198119"/>
                </a:lnTo>
                <a:lnTo>
                  <a:pt x="58430" y="214000"/>
                </a:lnTo>
                <a:lnTo>
                  <a:pt x="68579" y="214000"/>
                </a:lnTo>
                <a:lnTo>
                  <a:pt x="109240" y="191749"/>
                </a:lnTo>
                <a:lnTo>
                  <a:pt x="116220" y="181599"/>
                </a:lnTo>
                <a:lnTo>
                  <a:pt x="124480" y="170169"/>
                </a:lnTo>
                <a:lnTo>
                  <a:pt x="386090" y="170169"/>
                </a:lnTo>
                <a:lnTo>
                  <a:pt x="384809" y="168280"/>
                </a:lnTo>
                <a:lnTo>
                  <a:pt x="386730" y="166999"/>
                </a:lnTo>
                <a:lnTo>
                  <a:pt x="419099" y="128899"/>
                </a:lnTo>
                <a:lnTo>
                  <a:pt x="422909" y="102229"/>
                </a:lnTo>
                <a:lnTo>
                  <a:pt x="421020" y="96499"/>
                </a:lnTo>
                <a:lnTo>
                  <a:pt x="291480" y="96499"/>
                </a:lnTo>
                <a:lnTo>
                  <a:pt x="141610" y="62209"/>
                </a:lnTo>
                <a:lnTo>
                  <a:pt x="129539" y="19690"/>
                </a:lnTo>
                <a:lnTo>
                  <a:pt x="94000" y="1249"/>
                </a:lnTo>
                <a:lnTo>
                  <a:pt x="838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14300" y="224150"/>
            <a:ext cx="129539" cy="44450"/>
          </a:xfrm>
          <a:custGeom>
            <a:avLst/>
            <a:gdLst/>
            <a:ahLst/>
            <a:cxnLst/>
            <a:rect l="l" t="t" r="r" b="b"/>
            <a:pathLst>
              <a:path w="129539" h="44450">
                <a:moveTo>
                  <a:pt x="68579" y="0"/>
                </a:moveTo>
                <a:lnTo>
                  <a:pt x="23500" y="15239"/>
                </a:lnTo>
                <a:lnTo>
                  <a:pt x="8869" y="34289"/>
                </a:lnTo>
                <a:lnTo>
                  <a:pt x="0" y="44439"/>
                </a:lnTo>
                <a:lnTo>
                  <a:pt x="129539" y="44439"/>
                </a:lnTo>
                <a:lnTo>
                  <a:pt x="128899" y="39380"/>
                </a:lnTo>
                <a:lnTo>
                  <a:pt x="100949" y="8260"/>
                </a:lnTo>
                <a:lnTo>
                  <a:pt x="79369" y="1280"/>
                </a:lnTo>
                <a:lnTo>
                  <a:pt x="685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076450" y="485760"/>
            <a:ext cx="482600" cy="182880"/>
          </a:xfrm>
          <a:custGeom>
            <a:avLst/>
            <a:gdLst/>
            <a:ahLst/>
            <a:cxnLst/>
            <a:rect l="l" t="t" r="r" b="b"/>
            <a:pathLst>
              <a:path w="482600" h="182879">
                <a:moveTo>
                  <a:pt x="459104" y="0"/>
                </a:moveTo>
                <a:lnTo>
                  <a:pt x="0" y="0"/>
                </a:lnTo>
                <a:lnTo>
                  <a:pt x="257805" y="56540"/>
                </a:lnTo>
                <a:lnTo>
                  <a:pt x="255900" y="73670"/>
                </a:lnTo>
                <a:lnTo>
                  <a:pt x="262889" y="118109"/>
                </a:lnTo>
                <a:lnTo>
                  <a:pt x="287654" y="152399"/>
                </a:lnTo>
                <a:lnTo>
                  <a:pt x="324480" y="174010"/>
                </a:lnTo>
                <a:lnTo>
                  <a:pt x="367664" y="182879"/>
                </a:lnTo>
                <a:lnTo>
                  <a:pt x="382904" y="182270"/>
                </a:lnTo>
                <a:lnTo>
                  <a:pt x="426089" y="170200"/>
                </a:lnTo>
                <a:lnTo>
                  <a:pt x="463545" y="140969"/>
                </a:lnTo>
                <a:lnTo>
                  <a:pt x="481334" y="95890"/>
                </a:lnTo>
                <a:lnTo>
                  <a:pt x="482595" y="83819"/>
                </a:lnTo>
                <a:lnTo>
                  <a:pt x="482595" y="71140"/>
                </a:lnTo>
                <a:lnTo>
                  <a:pt x="471809" y="24140"/>
                </a:lnTo>
                <a:lnTo>
                  <a:pt x="461009" y="2560"/>
                </a:lnTo>
                <a:lnTo>
                  <a:pt x="4591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59279" y="181600"/>
            <a:ext cx="739140" cy="385445"/>
          </a:xfrm>
          <a:custGeom>
            <a:avLst/>
            <a:gdLst/>
            <a:ahLst/>
            <a:cxnLst/>
            <a:rect l="l" t="t" r="r" b="b"/>
            <a:pathLst>
              <a:path w="739139" h="385445">
                <a:moveTo>
                  <a:pt x="148589" y="0"/>
                </a:moveTo>
                <a:lnTo>
                  <a:pt x="99690" y="10180"/>
                </a:lnTo>
                <a:lnTo>
                  <a:pt x="59054" y="41909"/>
                </a:lnTo>
                <a:lnTo>
                  <a:pt x="37469" y="96530"/>
                </a:lnTo>
                <a:lnTo>
                  <a:pt x="36194" y="120030"/>
                </a:lnTo>
                <a:lnTo>
                  <a:pt x="39374" y="130820"/>
                </a:lnTo>
                <a:lnTo>
                  <a:pt x="45089" y="140969"/>
                </a:lnTo>
                <a:lnTo>
                  <a:pt x="51434" y="151759"/>
                </a:lnTo>
                <a:lnTo>
                  <a:pt x="57149" y="163829"/>
                </a:lnTo>
                <a:lnTo>
                  <a:pt x="62234" y="178429"/>
                </a:lnTo>
                <a:lnTo>
                  <a:pt x="43184" y="189250"/>
                </a:lnTo>
                <a:lnTo>
                  <a:pt x="27944" y="201289"/>
                </a:lnTo>
                <a:lnTo>
                  <a:pt x="15870" y="215920"/>
                </a:lnTo>
                <a:lnTo>
                  <a:pt x="7619" y="231160"/>
                </a:lnTo>
                <a:lnTo>
                  <a:pt x="1904" y="247009"/>
                </a:lnTo>
                <a:lnTo>
                  <a:pt x="0" y="263530"/>
                </a:lnTo>
                <a:lnTo>
                  <a:pt x="630" y="280690"/>
                </a:lnTo>
                <a:lnTo>
                  <a:pt x="17144" y="328940"/>
                </a:lnTo>
                <a:lnTo>
                  <a:pt x="51434" y="366400"/>
                </a:lnTo>
                <a:lnTo>
                  <a:pt x="98429" y="385450"/>
                </a:lnTo>
                <a:lnTo>
                  <a:pt x="116204" y="385450"/>
                </a:lnTo>
                <a:lnTo>
                  <a:pt x="133980" y="382280"/>
                </a:lnTo>
                <a:lnTo>
                  <a:pt x="171449" y="364510"/>
                </a:lnTo>
                <a:lnTo>
                  <a:pt x="200655" y="326410"/>
                </a:lnTo>
                <a:lnTo>
                  <a:pt x="208275" y="314980"/>
                </a:lnTo>
                <a:lnTo>
                  <a:pt x="217169" y="304159"/>
                </a:lnTo>
                <a:lnTo>
                  <a:pt x="676274" y="304159"/>
                </a:lnTo>
                <a:lnTo>
                  <a:pt x="671834" y="297179"/>
                </a:lnTo>
                <a:lnTo>
                  <a:pt x="708659" y="267340"/>
                </a:lnTo>
                <a:lnTo>
                  <a:pt x="729614" y="234330"/>
                </a:lnTo>
                <a:lnTo>
                  <a:pt x="739139" y="195590"/>
                </a:lnTo>
                <a:lnTo>
                  <a:pt x="739139" y="182239"/>
                </a:lnTo>
                <a:lnTo>
                  <a:pt x="737234" y="170200"/>
                </a:lnTo>
                <a:lnTo>
                  <a:pt x="509909" y="170200"/>
                </a:lnTo>
                <a:lnTo>
                  <a:pt x="248280" y="112410"/>
                </a:lnTo>
                <a:lnTo>
                  <a:pt x="247019" y="73030"/>
                </a:lnTo>
                <a:lnTo>
                  <a:pt x="222884" y="29230"/>
                </a:lnTo>
                <a:lnTo>
                  <a:pt x="180974" y="5090"/>
                </a:lnTo>
                <a:lnTo>
                  <a:pt x="165104" y="1280"/>
                </a:lnTo>
                <a:lnTo>
                  <a:pt x="1485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69188" y="267980"/>
            <a:ext cx="227329" cy="83820"/>
          </a:xfrm>
          <a:custGeom>
            <a:avLst/>
            <a:gdLst/>
            <a:ahLst/>
            <a:cxnLst/>
            <a:rect l="l" t="t" r="r" b="b"/>
            <a:pathLst>
              <a:path w="227330" h="83820">
                <a:moveTo>
                  <a:pt x="113656" y="0"/>
                </a:moveTo>
                <a:lnTo>
                  <a:pt x="76199" y="5059"/>
                </a:lnTo>
                <a:lnTo>
                  <a:pt x="41909" y="23469"/>
                </a:lnTo>
                <a:lnTo>
                  <a:pt x="15870" y="62849"/>
                </a:lnTo>
                <a:lnTo>
                  <a:pt x="9524" y="72999"/>
                </a:lnTo>
                <a:lnTo>
                  <a:pt x="0" y="83819"/>
                </a:lnTo>
                <a:lnTo>
                  <a:pt x="227325" y="83819"/>
                </a:lnTo>
                <a:lnTo>
                  <a:pt x="204465" y="39349"/>
                </a:lnTo>
                <a:lnTo>
                  <a:pt x="163829" y="10789"/>
                </a:lnTo>
                <a:lnTo>
                  <a:pt x="126991" y="609"/>
                </a:lnTo>
                <a:lnTo>
                  <a:pt x="1136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9865" y="8197846"/>
            <a:ext cx="3623945" cy="2489835"/>
          </a:xfrm>
          <a:custGeom>
            <a:avLst/>
            <a:gdLst/>
            <a:ahLst/>
            <a:cxnLst/>
            <a:rect l="l" t="t" r="r" b="b"/>
            <a:pathLst>
              <a:path w="3623945" h="2489834">
                <a:moveTo>
                  <a:pt x="1440179" y="0"/>
                </a:moveTo>
                <a:lnTo>
                  <a:pt x="1302389" y="0"/>
                </a:lnTo>
                <a:lnTo>
                  <a:pt x="1181099" y="5084"/>
                </a:lnTo>
                <a:lnTo>
                  <a:pt x="1072514" y="14609"/>
                </a:lnTo>
                <a:lnTo>
                  <a:pt x="976003" y="29849"/>
                </a:lnTo>
                <a:lnTo>
                  <a:pt x="889004" y="50804"/>
                </a:lnTo>
                <a:lnTo>
                  <a:pt x="808363" y="76843"/>
                </a:lnTo>
                <a:lnTo>
                  <a:pt x="732163" y="108584"/>
                </a:lnTo>
                <a:lnTo>
                  <a:pt x="658499" y="146054"/>
                </a:lnTo>
                <a:lnTo>
                  <a:pt x="584834" y="189869"/>
                </a:lnTo>
                <a:lnTo>
                  <a:pt x="509278" y="240029"/>
                </a:lnTo>
                <a:lnTo>
                  <a:pt x="428624" y="295918"/>
                </a:lnTo>
                <a:lnTo>
                  <a:pt x="340994" y="358783"/>
                </a:lnTo>
                <a:lnTo>
                  <a:pt x="279404" y="407039"/>
                </a:lnTo>
                <a:lnTo>
                  <a:pt x="225433" y="458474"/>
                </a:lnTo>
                <a:lnTo>
                  <a:pt x="178439" y="511814"/>
                </a:lnTo>
                <a:lnTo>
                  <a:pt x="138434" y="566428"/>
                </a:lnTo>
                <a:lnTo>
                  <a:pt x="104774" y="623578"/>
                </a:lnTo>
                <a:lnTo>
                  <a:pt x="76843" y="681359"/>
                </a:lnTo>
                <a:lnTo>
                  <a:pt x="53983" y="739783"/>
                </a:lnTo>
                <a:lnTo>
                  <a:pt x="36194" y="798194"/>
                </a:lnTo>
                <a:lnTo>
                  <a:pt x="22229" y="857249"/>
                </a:lnTo>
                <a:lnTo>
                  <a:pt x="12073" y="915674"/>
                </a:lnTo>
                <a:lnTo>
                  <a:pt x="5714" y="974098"/>
                </a:lnTo>
                <a:lnTo>
                  <a:pt x="1904" y="1030604"/>
                </a:lnTo>
                <a:lnTo>
                  <a:pt x="0" y="1085849"/>
                </a:lnTo>
                <a:lnTo>
                  <a:pt x="643" y="1139833"/>
                </a:lnTo>
                <a:lnTo>
                  <a:pt x="1904" y="1191268"/>
                </a:lnTo>
                <a:lnTo>
                  <a:pt x="4453" y="1240154"/>
                </a:lnTo>
                <a:lnTo>
                  <a:pt x="6989" y="1285874"/>
                </a:lnTo>
                <a:lnTo>
                  <a:pt x="9524" y="1329059"/>
                </a:lnTo>
                <a:lnTo>
                  <a:pt x="11429" y="1367789"/>
                </a:lnTo>
                <a:lnTo>
                  <a:pt x="12073" y="1403354"/>
                </a:lnTo>
                <a:lnTo>
                  <a:pt x="12704" y="2218694"/>
                </a:lnTo>
                <a:lnTo>
                  <a:pt x="12704" y="2253614"/>
                </a:lnTo>
                <a:lnTo>
                  <a:pt x="15883" y="2325374"/>
                </a:lnTo>
                <a:lnTo>
                  <a:pt x="22859" y="2387608"/>
                </a:lnTo>
                <a:lnTo>
                  <a:pt x="33659" y="2440948"/>
                </a:lnTo>
                <a:lnTo>
                  <a:pt x="48268" y="2486667"/>
                </a:lnTo>
                <a:lnTo>
                  <a:pt x="49529" y="2489835"/>
                </a:lnTo>
                <a:lnTo>
                  <a:pt x="339733" y="2489835"/>
                </a:lnTo>
                <a:lnTo>
                  <a:pt x="359414" y="2454914"/>
                </a:lnTo>
                <a:lnTo>
                  <a:pt x="382904" y="2404109"/>
                </a:lnTo>
                <a:lnTo>
                  <a:pt x="402598" y="2355854"/>
                </a:lnTo>
                <a:lnTo>
                  <a:pt x="417838" y="2313313"/>
                </a:lnTo>
                <a:lnTo>
                  <a:pt x="431173" y="2269498"/>
                </a:lnTo>
                <a:lnTo>
                  <a:pt x="433709" y="2259973"/>
                </a:lnTo>
                <a:lnTo>
                  <a:pt x="542294" y="1890403"/>
                </a:lnTo>
                <a:lnTo>
                  <a:pt x="2924184" y="1890403"/>
                </a:lnTo>
                <a:lnTo>
                  <a:pt x="2931804" y="1796414"/>
                </a:lnTo>
                <a:lnTo>
                  <a:pt x="2945123" y="1794509"/>
                </a:lnTo>
                <a:lnTo>
                  <a:pt x="2991483" y="1781174"/>
                </a:lnTo>
                <a:lnTo>
                  <a:pt x="3036563" y="1761494"/>
                </a:lnTo>
                <a:lnTo>
                  <a:pt x="3070853" y="1743718"/>
                </a:lnTo>
                <a:lnTo>
                  <a:pt x="3082283" y="1737359"/>
                </a:lnTo>
                <a:lnTo>
                  <a:pt x="3609984" y="1737359"/>
                </a:lnTo>
                <a:lnTo>
                  <a:pt x="3612513" y="1652278"/>
                </a:lnTo>
                <a:lnTo>
                  <a:pt x="3615683" y="1566553"/>
                </a:lnTo>
                <a:lnTo>
                  <a:pt x="3618244" y="1471934"/>
                </a:lnTo>
                <a:lnTo>
                  <a:pt x="3621414" y="1367789"/>
                </a:lnTo>
                <a:lnTo>
                  <a:pt x="3623943" y="1233178"/>
                </a:lnTo>
                <a:lnTo>
                  <a:pt x="3622054" y="1108079"/>
                </a:lnTo>
                <a:lnTo>
                  <a:pt x="3616963" y="992504"/>
                </a:lnTo>
                <a:lnTo>
                  <a:pt x="3608703" y="885824"/>
                </a:lnTo>
                <a:lnTo>
                  <a:pt x="3597913" y="787408"/>
                </a:lnTo>
                <a:lnTo>
                  <a:pt x="3584594" y="697873"/>
                </a:lnTo>
                <a:lnTo>
                  <a:pt x="3569963" y="615958"/>
                </a:lnTo>
                <a:lnTo>
                  <a:pt x="3553474" y="542294"/>
                </a:lnTo>
                <a:lnTo>
                  <a:pt x="3535673" y="476249"/>
                </a:lnTo>
                <a:lnTo>
                  <a:pt x="3517903" y="417194"/>
                </a:lnTo>
                <a:lnTo>
                  <a:pt x="3499494" y="365129"/>
                </a:lnTo>
                <a:lnTo>
                  <a:pt x="3481724" y="319409"/>
                </a:lnTo>
                <a:lnTo>
                  <a:pt x="3464563" y="280678"/>
                </a:lnTo>
                <a:lnTo>
                  <a:pt x="3432803" y="220979"/>
                </a:lnTo>
                <a:lnTo>
                  <a:pt x="3408694" y="182879"/>
                </a:lnTo>
                <a:lnTo>
                  <a:pt x="2197114" y="47624"/>
                </a:lnTo>
                <a:lnTo>
                  <a:pt x="1972324" y="29218"/>
                </a:lnTo>
                <a:lnTo>
                  <a:pt x="1772924" y="15239"/>
                </a:lnTo>
                <a:lnTo>
                  <a:pt x="1596383" y="5084"/>
                </a:lnTo>
                <a:lnTo>
                  <a:pt x="1440179" y="0"/>
                </a:lnTo>
                <a:close/>
              </a:path>
            </a:pathLst>
          </a:custGeom>
          <a:solidFill>
            <a:srgbClr val="EADE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067555" y="10088249"/>
            <a:ext cx="541020" cy="599440"/>
          </a:xfrm>
          <a:custGeom>
            <a:avLst/>
            <a:gdLst/>
            <a:ahLst/>
            <a:cxnLst/>
            <a:rect l="l" t="t" r="r" b="b"/>
            <a:pathLst>
              <a:path w="541019" h="599440">
                <a:moveTo>
                  <a:pt x="541019" y="0"/>
                </a:moveTo>
                <a:lnTo>
                  <a:pt x="0" y="0"/>
                </a:lnTo>
                <a:lnTo>
                  <a:pt x="90178" y="325111"/>
                </a:lnTo>
                <a:lnTo>
                  <a:pt x="98429" y="363211"/>
                </a:lnTo>
                <a:lnTo>
                  <a:pt x="116848" y="433065"/>
                </a:lnTo>
                <a:lnTo>
                  <a:pt x="136529" y="494656"/>
                </a:lnTo>
                <a:lnTo>
                  <a:pt x="158114" y="547996"/>
                </a:lnTo>
                <a:lnTo>
                  <a:pt x="181618" y="593716"/>
                </a:lnTo>
                <a:lnTo>
                  <a:pt x="185428" y="599431"/>
                </a:lnTo>
                <a:lnTo>
                  <a:pt x="499753" y="599431"/>
                </a:lnTo>
                <a:lnTo>
                  <a:pt x="518803" y="546091"/>
                </a:lnTo>
                <a:lnTo>
                  <a:pt x="529589" y="494025"/>
                </a:lnTo>
                <a:lnTo>
                  <a:pt x="537209" y="433065"/>
                </a:lnTo>
                <a:lnTo>
                  <a:pt x="540389" y="363211"/>
                </a:lnTo>
                <a:lnTo>
                  <a:pt x="541019" y="325754"/>
                </a:lnTo>
                <a:lnTo>
                  <a:pt x="541019" y="0"/>
                </a:lnTo>
                <a:close/>
              </a:path>
            </a:pathLst>
          </a:custGeom>
          <a:solidFill>
            <a:srgbClr val="EADE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896349" y="10114276"/>
            <a:ext cx="525780" cy="573405"/>
          </a:xfrm>
          <a:custGeom>
            <a:avLst/>
            <a:gdLst/>
            <a:ahLst/>
            <a:cxnLst/>
            <a:rect l="l" t="t" r="r" b="b"/>
            <a:pathLst>
              <a:path w="525779" h="573404">
                <a:moveTo>
                  <a:pt x="525170" y="0"/>
                </a:moveTo>
                <a:lnTo>
                  <a:pt x="0" y="0"/>
                </a:lnTo>
                <a:lnTo>
                  <a:pt x="41300" y="294013"/>
                </a:lnTo>
                <a:lnTo>
                  <a:pt x="48920" y="331469"/>
                </a:lnTo>
                <a:lnTo>
                  <a:pt x="64160" y="400693"/>
                </a:lnTo>
                <a:lnTo>
                  <a:pt x="80650" y="462914"/>
                </a:lnTo>
                <a:lnTo>
                  <a:pt x="99059" y="516898"/>
                </a:lnTo>
                <a:lnTo>
                  <a:pt x="119390" y="563880"/>
                </a:lnTo>
                <a:lnTo>
                  <a:pt x="124480" y="573405"/>
                </a:lnTo>
                <a:lnTo>
                  <a:pt x="437540" y="573405"/>
                </a:lnTo>
                <a:lnTo>
                  <a:pt x="454030" y="521969"/>
                </a:lnTo>
                <a:lnTo>
                  <a:pt x="466740" y="467999"/>
                </a:lnTo>
                <a:lnTo>
                  <a:pt x="479450" y="406408"/>
                </a:lnTo>
                <a:lnTo>
                  <a:pt x="486430" y="372749"/>
                </a:lnTo>
                <a:lnTo>
                  <a:pt x="493410" y="336554"/>
                </a:lnTo>
                <a:lnTo>
                  <a:pt x="501030" y="299084"/>
                </a:lnTo>
                <a:lnTo>
                  <a:pt x="525170" y="0"/>
                </a:lnTo>
                <a:close/>
              </a:path>
            </a:pathLst>
          </a:custGeom>
          <a:solidFill>
            <a:srgbClr val="EADE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82149" y="9935205"/>
            <a:ext cx="528320" cy="752475"/>
          </a:xfrm>
          <a:custGeom>
            <a:avLst/>
            <a:gdLst/>
            <a:ahLst/>
            <a:cxnLst/>
            <a:rect l="l" t="t" r="r" b="b"/>
            <a:pathLst>
              <a:path w="528320" h="752475">
                <a:moveTo>
                  <a:pt x="527700" y="0"/>
                </a:moveTo>
                <a:lnTo>
                  <a:pt x="0" y="0"/>
                </a:lnTo>
                <a:lnTo>
                  <a:pt x="58430" y="337184"/>
                </a:lnTo>
                <a:lnTo>
                  <a:pt x="71780" y="405134"/>
                </a:lnTo>
                <a:lnTo>
                  <a:pt x="83210" y="466094"/>
                </a:lnTo>
                <a:lnTo>
                  <a:pt x="94640" y="520064"/>
                </a:lnTo>
                <a:lnTo>
                  <a:pt x="104790" y="568964"/>
                </a:lnTo>
                <a:lnTo>
                  <a:pt x="114299" y="611504"/>
                </a:lnTo>
                <a:lnTo>
                  <a:pt x="122560" y="649604"/>
                </a:lnTo>
                <a:lnTo>
                  <a:pt x="139720" y="709934"/>
                </a:lnTo>
                <a:lnTo>
                  <a:pt x="155600" y="752475"/>
                </a:lnTo>
                <a:lnTo>
                  <a:pt x="454030" y="752475"/>
                </a:lnTo>
                <a:lnTo>
                  <a:pt x="487679" y="671203"/>
                </a:lnTo>
                <a:lnTo>
                  <a:pt x="499750" y="615958"/>
                </a:lnTo>
                <a:lnTo>
                  <a:pt x="506729" y="552449"/>
                </a:lnTo>
                <a:lnTo>
                  <a:pt x="510539" y="481334"/>
                </a:lnTo>
                <a:lnTo>
                  <a:pt x="510539" y="439424"/>
                </a:lnTo>
                <a:lnTo>
                  <a:pt x="511180" y="434983"/>
                </a:lnTo>
                <a:lnTo>
                  <a:pt x="511820" y="417838"/>
                </a:lnTo>
                <a:lnTo>
                  <a:pt x="512460" y="404503"/>
                </a:lnTo>
                <a:lnTo>
                  <a:pt x="514349" y="365759"/>
                </a:lnTo>
                <a:lnTo>
                  <a:pt x="516270" y="307979"/>
                </a:lnTo>
                <a:lnTo>
                  <a:pt x="519440" y="228599"/>
                </a:lnTo>
                <a:lnTo>
                  <a:pt x="521360" y="180344"/>
                </a:lnTo>
                <a:lnTo>
                  <a:pt x="523250" y="125099"/>
                </a:lnTo>
                <a:lnTo>
                  <a:pt x="525779" y="62864"/>
                </a:lnTo>
                <a:lnTo>
                  <a:pt x="527700" y="0"/>
                </a:lnTo>
                <a:close/>
              </a:path>
            </a:pathLst>
          </a:custGeom>
          <a:solidFill>
            <a:srgbClr val="EADE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08575" y="10088249"/>
            <a:ext cx="1815464" cy="127635"/>
          </a:xfrm>
          <a:custGeom>
            <a:avLst/>
            <a:gdLst/>
            <a:ahLst/>
            <a:cxnLst/>
            <a:rect l="l" t="t" r="r" b="b"/>
            <a:pathLst>
              <a:path w="1815464" h="127634">
                <a:moveTo>
                  <a:pt x="1815474" y="0"/>
                </a:moveTo>
                <a:lnTo>
                  <a:pt x="0" y="0"/>
                </a:lnTo>
                <a:lnTo>
                  <a:pt x="26039" y="11429"/>
                </a:lnTo>
                <a:lnTo>
                  <a:pt x="81284" y="33015"/>
                </a:lnTo>
                <a:lnTo>
                  <a:pt x="139708" y="53339"/>
                </a:lnTo>
                <a:lnTo>
                  <a:pt x="202573" y="71115"/>
                </a:lnTo>
                <a:lnTo>
                  <a:pt x="267974" y="86355"/>
                </a:lnTo>
                <a:lnTo>
                  <a:pt x="336554" y="99690"/>
                </a:lnTo>
                <a:lnTo>
                  <a:pt x="408313" y="110489"/>
                </a:lnTo>
                <a:lnTo>
                  <a:pt x="481974" y="118740"/>
                </a:lnTo>
                <a:lnTo>
                  <a:pt x="558174" y="124455"/>
                </a:lnTo>
                <a:lnTo>
                  <a:pt x="596914" y="126360"/>
                </a:lnTo>
                <a:lnTo>
                  <a:pt x="636263" y="127634"/>
                </a:lnTo>
                <a:lnTo>
                  <a:pt x="710574" y="127634"/>
                </a:lnTo>
                <a:lnTo>
                  <a:pt x="779794" y="125086"/>
                </a:lnTo>
                <a:lnTo>
                  <a:pt x="847094" y="120645"/>
                </a:lnTo>
                <a:lnTo>
                  <a:pt x="913144" y="114299"/>
                </a:lnTo>
                <a:lnTo>
                  <a:pt x="977274" y="105405"/>
                </a:lnTo>
                <a:lnTo>
                  <a:pt x="1038874" y="95249"/>
                </a:lnTo>
                <a:lnTo>
                  <a:pt x="1098554" y="82545"/>
                </a:lnTo>
                <a:lnTo>
                  <a:pt x="1156344" y="68579"/>
                </a:lnTo>
                <a:lnTo>
                  <a:pt x="1210964" y="52696"/>
                </a:lnTo>
                <a:lnTo>
                  <a:pt x="1263024" y="34920"/>
                </a:lnTo>
                <a:lnTo>
                  <a:pt x="1287773" y="26026"/>
                </a:lnTo>
                <a:lnTo>
                  <a:pt x="1812944" y="26026"/>
                </a:lnTo>
                <a:lnTo>
                  <a:pt x="1815474" y="0"/>
                </a:lnTo>
                <a:close/>
              </a:path>
            </a:pathLst>
          </a:custGeom>
          <a:solidFill>
            <a:srgbClr val="EADE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694300" y="6741170"/>
            <a:ext cx="2409825" cy="2075180"/>
          </a:xfrm>
          <a:custGeom>
            <a:avLst/>
            <a:gdLst/>
            <a:ahLst/>
            <a:cxnLst/>
            <a:rect l="l" t="t" r="r" b="b"/>
            <a:pathLst>
              <a:path w="2409825" h="2075179">
                <a:moveTo>
                  <a:pt x="1740539" y="0"/>
                </a:moveTo>
                <a:lnTo>
                  <a:pt x="1677049" y="0"/>
                </a:lnTo>
                <a:lnTo>
                  <a:pt x="1611639" y="2529"/>
                </a:lnTo>
                <a:lnTo>
                  <a:pt x="1545588" y="6339"/>
                </a:lnTo>
                <a:lnTo>
                  <a:pt x="1478929" y="12039"/>
                </a:lnTo>
                <a:lnTo>
                  <a:pt x="1345579" y="26669"/>
                </a:lnTo>
                <a:lnTo>
                  <a:pt x="1279529" y="34899"/>
                </a:lnTo>
                <a:lnTo>
                  <a:pt x="995059" y="76199"/>
                </a:lnTo>
                <a:lnTo>
                  <a:pt x="893438" y="93329"/>
                </a:lnTo>
                <a:lnTo>
                  <a:pt x="788039" y="113019"/>
                </a:lnTo>
                <a:lnTo>
                  <a:pt x="734699" y="123809"/>
                </a:lnTo>
                <a:lnTo>
                  <a:pt x="628659" y="147949"/>
                </a:lnTo>
                <a:lnTo>
                  <a:pt x="524508" y="175869"/>
                </a:lnTo>
                <a:lnTo>
                  <a:pt x="474338" y="191109"/>
                </a:lnTo>
                <a:lnTo>
                  <a:pt x="424808" y="206989"/>
                </a:lnTo>
                <a:lnTo>
                  <a:pt x="377839" y="224149"/>
                </a:lnTo>
                <a:lnTo>
                  <a:pt x="332744" y="241919"/>
                </a:lnTo>
                <a:lnTo>
                  <a:pt x="289559" y="260969"/>
                </a:lnTo>
                <a:lnTo>
                  <a:pt x="249554" y="280659"/>
                </a:lnTo>
                <a:lnTo>
                  <a:pt x="212098" y="300989"/>
                </a:lnTo>
                <a:lnTo>
                  <a:pt x="178439" y="323209"/>
                </a:lnTo>
                <a:lnTo>
                  <a:pt x="118109" y="372099"/>
                </a:lnTo>
                <a:lnTo>
                  <a:pt x="70484" y="428609"/>
                </a:lnTo>
                <a:lnTo>
                  <a:pt x="36194" y="490209"/>
                </a:lnTo>
                <a:lnTo>
                  <a:pt x="14609" y="556259"/>
                </a:lnTo>
                <a:lnTo>
                  <a:pt x="2548" y="626729"/>
                </a:lnTo>
                <a:lnTo>
                  <a:pt x="0" y="701649"/>
                </a:lnTo>
                <a:lnTo>
                  <a:pt x="1274" y="741029"/>
                </a:lnTo>
                <a:lnTo>
                  <a:pt x="3809" y="781049"/>
                </a:lnTo>
                <a:lnTo>
                  <a:pt x="7619" y="822959"/>
                </a:lnTo>
                <a:lnTo>
                  <a:pt x="12704" y="865479"/>
                </a:lnTo>
                <a:lnTo>
                  <a:pt x="18419" y="908669"/>
                </a:lnTo>
                <a:lnTo>
                  <a:pt x="24764" y="953124"/>
                </a:lnTo>
                <a:lnTo>
                  <a:pt x="31754" y="998844"/>
                </a:lnTo>
                <a:lnTo>
                  <a:pt x="38743" y="1045838"/>
                </a:lnTo>
                <a:lnTo>
                  <a:pt x="45719" y="1093463"/>
                </a:lnTo>
                <a:lnTo>
                  <a:pt x="60959" y="1192523"/>
                </a:lnTo>
                <a:lnTo>
                  <a:pt x="69854" y="1241410"/>
                </a:lnTo>
                <a:lnTo>
                  <a:pt x="78748" y="1289678"/>
                </a:lnTo>
                <a:lnTo>
                  <a:pt x="88904" y="1337303"/>
                </a:lnTo>
                <a:lnTo>
                  <a:pt x="99059" y="1384285"/>
                </a:lnTo>
                <a:lnTo>
                  <a:pt x="110489" y="1430005"/>
                </a:lnTo>
                <a:lnTo>
                  <a:pt x="123194" y="1475094"/>
                </a:lnTo>
                <a:lnTo>
                  <a:pt x="136529" y="1518909"/>
                </a:lnTo>
                <a:lnTo>
                  <a:pt x="151138" y="1562093"/>
                </a:lnTo>
                <a:lnTo>
                  <a:pt x="166378" y="1604003"/>
                </a:lnTo>
                <a:lnTo>
                  <a:pt x="183523" y="1644008"/>
                </a:lnTo>
                <a:lnTo>
                  <a:pt x="201299" y="1683370"/>
                </a:lnTo>
                <a:lnTo>
                  <a:pt x="220349" y="1721470"/>
                </a:lnTo>
                <a:lnTo>
                  <a:pt x="241304" y="1757665"/>
                </a:lnTo>
                <a:lnTo>
                  <a:pt x="263533" y="1792598"/>
                </a:lnTo>
                <a:lnTo>
                  <a:pt x="287024" y="1825614"/>
                </a:lnTo>
                <a:lnTo>
                  <a:pt x="312419" y="1857368"/>
                </a:lnTo>
                <a:lnTo>
                  <a:pt x="339733" y="1886574"/>
                </a:lnTo>
                <a:lnTo>
                  <a:pt x="368298" y="1914518"/>
                </a:lnTo>
                <a:lnTo>
                  <a:pt x="419749" y="1956428"/>
                </a:lnTo>
                <a:lnTo>
                  <a:pt x="476259" y="1992623"/>
                </a:lnTo>
                <a:lnTo>
                  <a:pt x="541029" y="2022460"/>
                </a:lnTo>
                <a:lnTo>
                  <a:pt x="614699" y="2046594"/>
                </a:lnTo>
                <a:lnTo>
                  <a:pt x="655329" y="2055488"/>
                </a:lnTo>
                <a:lnTo>
                  <a:pt x="699768" y="2063108"/>
                </a:lnTo>
                <a:lnTo>
                  <a:pt x="747409" y="2068823"/>
                </a:lnTo>
                <a:lnTo>
                  <a:pt x="798828" y="2072633"/>
                </a:lnTo>
                <a:lnTo>
                  <a:pt x="854089" y="2074538"/>
                </a:lnTo>
                <a:lnTo>
                  <a:pt x="913128" y="2075169"/>
                </a:lnTo>
                <a:lnTo>
                  <a:pt x="977258" y="2073264"/>
                </a:lnTo>
                <a:lnTo>
                  <a:pt x="1045838" y="2069454"/>
                </a:lnTo>
                <a:lnTo>
                  <a:pt x="1119509" y="2063739"/>
                </a:lnTo>
                <a:lnTo>
                  <a:pt x="1198238" y="2055488"/>
                </a:lnTo>
                <a:lnTo>
                  <a:pt x="1282058" y="2045320"/>
                </a:lnTo>
                <a:lnTo>
                  <a:pt x="1372249" y="2033259"/>
                </a:lnTo>
                <a:lnTo>
                  <a:pt x="1461768" y="2019924"/>
                </a:lnTo>
                <a:lnTo>
                  <a:pt x="1544948" y="2006589"/>
                </a:lnTo>
                <a:lnTo>
                  <a:pt x="1622429" y="1993254"/>
                </a:lnTo>
                <a:lnTo>
                  <a:pt x="1694178" y="1979919"/>
                </a:lnTo>
                <a:lnTo>
                  <a:pt x="1760229" y="1965953"/>
                </a:lnTo>
                <a:lnTo>
                  <a:pt x="1820549" y="1951975"/>
                </a:lnTo>
                <a:lnTo>
                  <a:pt x="1877058" y="1937378"/>
                </a:lnTo>
                <a:lnTo>
                  <a:pt x="1927869" y="1922138"/>
                </a:lnTo>
                <a:lnTo>
                  <a:pt x="1974869" y="1906255"/>
                </a:lnTo>
                <a:lnTo>
                  <a:pt x="2018028" y="1890384"/>
                </a:lnTo>
                <a:lnTo>
                  <a:pt x="2056769" y="1873239"/>
                </a:lnTo>
                <a:lnTo>
                  <a:pt x="2092979" y="1854820"/>
                </a:lnTo>
                <a:lnTo>
                  <a:pt x="2154548" y="1816089"/>
                </a:lnTo>
                <a:lnTo>
                  <a:pt x="2205999" y="1772905"/>
                </a:lnTo>
                <a:lnTo>
                  <a:pt x="2248549" y="1724649"/>
                </a:lnTo>
                <a:lnTo>
                  <a:pt x="2286009" y="1670035"/>
                </a:lnTo>
                <a:lnTo>
                  <a:pt x="2305699" y="1635114"/>
                </a:lnTo>
                <a:lnTo>
                  <a:pt x="2323469" y="1598919"/>
                </a:lnTo>
                <a:lnTo>
                  <a:pt x="2339989" y="1560188"/>
                </a:lnTo>
                <a:lnTo>
                  <a:pt x="2353949" y="1520183"/>
                </a:lnTo>
                <a:lnTo>
                  <a:pt x="2366659" y="1478904"/>
                </a:lnTo>
                <a:lnTo>
                  <a:pt x="2377449" y="1436363"/>
                </a:lnTo>
                <a:lnTo>
                  <a:pt x="2386349" y="1392548"/>
                </a:lnTo>
                <a:lnTo>
                  <a:pt x="2393969" y="1347459"/>
                </a:lnTo>
                <a:lnTo>
                  <a:pt x="2399669" y="1301108"/>
                </a:lnTo>
                <a:lnTo>
                  <a:pt x="2404119" y="1254114"/>
                </a:lnTo>
                <a:lnTo>
                  <a:pt x="2407289" y="1206489"/>
                </a:lnTo>
                <a:lnTo>
                  <a:pt x="2409209" y="1158233"/>
                </a:lnTo>
                <a:lnTo>
                  <a:pt x="2409818" y="1109334"/>
                </a:lnTo>
                <a:lnTo>
                  <a:pt x="2409209" y="1059804"/>
                </a:lnTo>
                <a:lnTo>
                  <a:pt x="2407289" y="1009643"/>
                </a:lnTo>
                <a:lnTo>
                  <a:pt x="2404119" y="959470"/>
                </a:lnTo>
                <a:lnTo>
                  <a:pt x="2400309" y="909309"/>
                </a:lnTo>
                <a:lnTo>
                  <a:pt x="2395218" y="859139"/>
                </a:lnTo>
                <a:lnTo>
                  <a:pt x="2389519" y="808969"/>
                </a:lnTo>
                <a:lnTo>
                  <a:pt x="2382539" y="758799"/>
                </a:lnTo>
                <a:lnTo>
                  <a:pt x="2378089" y="724509"/>
                </a:lnTo>
                <a:lnTo>
                  <a:pt x="2372999" y="691499"/>
                </a:lnTo>
                <a:lnTo>
                  <a:pt x="2364098" y="627369"/>
                </a:lnTo>
                <a:lnTo>
                  <a:pt x="2354589" y="565769"/>
                </a:lnTo>
                <a:lnTo>
                  <a:pt x="2343799" y="506729"/>
                </a:lnTo>
                <a:lnTo>
                  <a:pt x="2331729" y="449579"/>
                </a:lnTo>
                <a:lnTo>
                  <a:pt x="2316489" y="393039"/>
                </a:lnTo>
                <a:lnTo>
                  <a:pt x="2298079" y="338449"/>
                </a:lnTo>
                <a:lnTo>
                  <a:pt x="2275859" y="283829"/>
                </a:lnTo>
                <a:lnTo>
                  <a:pt x="2248549" y="229849"/>
                </a:lnTo>
                <a:lnTo>
                  <a:pt x="2215508" y="175869"/>
                </a:lnTo>
                <a:lnTo>
                  <a:pt x="2187589" y="139689"/>
                </a:lnTo>
                <a:lnTo>
                  <a:pt x="2153939" y="107929"/>
                </a:lnTo>
                <a:lnTo>
                  <a:pt x="2115199" y="81259"/>
                </a:lnTo>
                <a:lnTo>
                  <a:pt x="2072649" y="59039"/>
                </a:lnTo>
                <a:lnTo>
                  <a:pt x="2025008" y="40629"/>
                </a:lnTo>
                <a:lnTo>
                  <a:pt x="1974229" y="26029"/>
                </a:lnTo>
                <a:lnTo>
                  <a:pt x="1919609" y="14599"/>
                </a:lnTo>
                <a:lnTo>
                  <a:pt x="1862459" y="6979"/>
                </a:lnTo>
                <a:lnTo>
                  <a:pt x="1802779" y="1889"/>
                </a:lnTo>
                <a:lnTo>
                  <a:pt x="1740539" y="0"/>
                </a:lnTo>
                <a:close/>
              </a:path>
            </a:pathLst>
          </a:custGeom>
          <a:solidFill>
            <a:srgbClr val="EADE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25855" y="8298811"/>
            <a:ext cx="751205" cy="751205"/>
          </a:xfrm>
          <a:custGeom>
            <a:avLst/>
            <a:gdLst/>
            <a:ahLst/>
            <a:cxnLst/>
            <a:rect l="l" t="t" r="r" b="b"/>
            <a:pathLst>
              <a:path w="751205" h="751204">
                <a:moveTo>
                  <a:pt x="371474" y="0"/>
                </a:moveTo>
                <a:lnTo>
                  <a:pt x="332744" y="1904"/>
                </a:lnTo>
                <a:lnTo>
                  <a:pt x="294000" y="8894"/>
                </a:lnTo>
                <a:lnTo>
                  <a:pt x="254639" y="19693"/>
                </a:lnTo>
                <a:lnTo>
                  <a:pt x="208275" y="38743"/>
                </a:lnTo>
                <a:lnTo>
                  <a:pt x="163199" y="65413"/>
                </a:lnTo>
                <a:lnTo>
                  <a:pt x="132719" y="88904"/>
                </a:lnTo>
                <a:lnTo>
                  <a:pt x="104144" y="115574"/>
                </a:lnTo>
                <a:lnTo>
                  <a:pt x="77474" y="146054"/>
                </a:lnTo>
                <a:lnTo>
                  <a:pt x="49529" y="187964"/>
                </a:lnTo>
                <a:lnTo>
                  <a:pt x="27300" y="234314"/>
                </a:lnTo>
                <a:lnTo>
                  <a:pt x="14609" y="270509"/>
                </a:lnTo>
                <a:lnTo>
                  <a:pt x="5714" y="307979"/>
                </a:lnTo>
                <a:lnTo>
                  <a:pt x="630" y="347353"/>
                </a:lnTo>
                <a:lnTo>
                  <a:pt x="0" y="370844"/>
                </a:lnTo>
                <a:lnTo>
                  <a:pt x="0" y="387989"/>
                </a:lnTo>
                <a:lnTo>
                  <a:pt x="5084" y="438149"/>
                </a:lnTo>
                <a:lnTo>
                  <a:pt x="17144" y="488323"/>
                </a:lnTo>
                <a:lnTo>
                  <a:pt x="30479" y="524518"/>
                </a:lnTo>
                <a:lnTo>
                  <a:pt x="48255" y="560069"/>
                </a:lnTo>
                <a:lnTo>
                  <a:pt x="69854" y="594359"/>
                </a:lnTo>
                <a:lnTo>
                  <a:pt x="101595" y="633103"/>
                </a:lnTo>
                <a:lnTo>
                  <a:pt x="139695" y="668654"/>
                </a:lnTo>
                <a:lnTo>
                  <a:pt x="171449" y="690884"/>
                </a:lnTo>
                <a:lnTo>
                  <a:pt x="205109" y="710564"/>
                </a:lnTo>
                <a:lnTo>
                  <a:pt x="242565" y="727079"/>
                </a:lnTo>
                <a:lnTo>
                  <a:pt x="290190" y="741688"/>
                </a:lnTo>
                <a:lnTo>
                  <a:pt x="340994" y="749939"/>
                </a:lnTo>
                <a:lnTo>
                  <a:pt x="379725" y="751213"/>
                </a:lnTo>
                <a:lnTo>
                  <a:pt x="390524" y="751213"/>
                </a:lnTo>
                <a:lnTo>
                  <a:pt x="429255" y="747403"/>
                </a:lnTo>
                <a:lnTo>
                  <a:pt x="467355" y="739783"/>
                </a:lnTo>
                <a:lnTo>
                  <a:pt x="508004" y="727079"/>
                </a:lnTo>
                <a:lnTo>
                  <a:pt x="554985" y="705493"/>
                </a:lnTo>
                <a:lnTo>
                  <a:pt x="618494" y="662309"/>
                </a:lnTo>
                <a:lnTo>
                  <a:pt x="647069" y="635008"/>
                </a:lnTo>
                <a:lnTo>
                  <a:pt x="673739" y="604528"/>
                </a:lnTo>
                <a:lnTo>
                  <a:pt x="701670" y="562618"/>
                </a:lnTo>
                <a:lnTo>
                  <a:pt x="723899" y="515624"/>
                </a:lnTo>
                <a:lnTo>
                  <a:pt x="736604" y="479429"/>
                </a:lnTo>
                <a:lnTo>
                  <a:pt x="745485" y="441329"/>
                </a:lnTo>
                <a:lnTo>
                  <a:pt x="750569" y="400693"/>
                </a:lnTo>
                <a:lnTo>
                  <a:pt x="751200" y="375284"/>
                </a:lnTo>
                <a:lnTo>
                  <a:pt x="751200" y="363224"/>
                </a:lnTo>
                <a:lnTo>
                  <a:pt x="746129" y="313063"/>
                </a:lnTo>
                <a:lnTo>
                  <a:pt x="734055" y="262889"/>
                </a:lnTo>
                <a:lnTo>
                  <a:pt x="720089" y="226064"/>
                </a:lnTo>
                <a:lnTo>
                  <a:pt x="702944" y="191143"/>
                </a:lnTo>
                <a:lnTo>
                  <a:pt x="680715" y="156853"/>
                </a:lnTo>
                <a:lnTo>
                  <a:pt x="648974" y="118109"/>
                </a:lnTo>
                <a:lnTo>
                  <a:pt x="610874" y="82558"/>
                </a:lnTo>
                <a:lnTo>
                  <a:pt x="579750" y="60329"/>
                </a:lnTo>
                <a:lnTo>
                  <a:pt x="545460" y="40648"/>
                </a:lnTo>
                <a:lnTo>
                  <a:pt x="508634" y="24134"/>
                </a:lnTo>
                <a:lnTo>
                  <a:pt x="460379" y="9524"/>
                </a:lnTo>
                <a:lnTo>
                  <a:pt x="409574" y="1274"/>
                </a:lnTo>
                <a:lnTo>
                  <a:pt x="371474" y="0"/>
                </a:lnTo>
                <a:close/>
              </a:path>
            </a:pathLst>
          </a:custGeom>
          <a:solidFill>
            <a:srgbClr val="EADE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21960" y="7556510"/>
            <a:ext cx="1959610" cy="1180465"/>
          </a:xfrm>
          <a:custGeom>
            <a:avLst/>
            <a:gdLst/>
            <a:ahLst/>
            <a:cxnLst/>
            <a:rect l="l" t="t" r="r" b="b"/>
            <a:pathLst>
              <a:path w="1959610" h="1180465">
                <a:moveTo>
                  <a:pt x="1017279" y="0"/>
                </a:moveTo>
                <a:lnTo>
                  <a:pt x="939158" y="0"/>
                </a:lnTo>
                <a:lnTo>
                  <a:pt x="862349" y="7619"/>
                </a:lnTo>
                <a:lnTo>
                  <a:pt x="786758" y="21579"/>
                </a:lnTo>
                <a:lnTo>
                  <a:pt x="713119" y="41269"/>
                </a:lnTo>
                <a:lnTo>
                  <a:pt x="640729" y="66659"/>
                </a:lnTo>
                <a:lnTo>
                  <a:pt x="570869" y="97148"/>
                </a:lnTo>
                <a:lnTo>
                  <a:pt x="503569" y="131438"/>
                </a:lnTo>
                <a:lnTo>
                  <a:pt x="439439" y="170169"/>
                </a:lnTo>
                <a:lnTo>
                  <a:pt x="378479" y="212710"/>
                </a:lnTo>
                <a:lnTo>
                  <a:pt x="320689" y="258430"/>
                </a:lnTo>
                <a:lnTo>
                  <a:pt x="266709" y="306698"/>
                </a:lnTo>
                <a:lnTo>
                  <a:pt x="216539" y="357490"/>
                </a:lnTo>
                <a:lnTo>
                  <a:pt x="170819" y="410199"/>
                </a:lnTo>
                <a:lnTo>
                  <a:pt x="130189" y="464170"/>
                </a:lnTo>
                <a:lnTo>
                  <a:pt x="93978" y="519415"/>
                </a:lnTo>
                <a:lnTo>
                  <a:pt x="63498" y="575303"/>
                </a:lnTo>
                <a:lnTo>
                  <a:pt x="38749" y="631179"/>
                </a:lnTo>
                <a:lnTo>
                  <a:pt x="19693" y="687055"/>
                </a:lnTo>
                <a:lnTo>
                  <a:pt x="6358" y="741669"/>
                </a:lnTo>
                <a:lnTo>
                  <a:pt x="0" y="795640"/>
                </a:lnTo>
                <a:lnTo>
                  <a:pt x="643" y="847718"/>
                </a:lnTo>
                <a:lnTo>
                  <a:pt x="8263" y="897879"/>
                </a:lnTo>
                <a:lnTo>
                  <a:pt x="21598" y="944230"/>
                </a:lnTo>
                <a:lnTo>
                  <a:pt x="39389" y="986140"/>
                </a:lnTo>
                <a:lnTo>
                  <a:pt x="61609" y="1022978"/>
                </a:lnTo>
                <a:lnTo>
                  <a:pt x="87639" y="1055363"/>
                </a:lnTo>
                <a:lnTo>
                  <a:pt x="118119" y="1083295"/>
                </a:lnTo>
                <a:lnTo>
                  <a:pt x="153049" y="1108060"/>
                </a:lnTo>
                <a:lnTo>
                  <a:pt x="191789" y="1128384"/>
                </a:lnTo>
                <a:lnTo>
                  <a:pt x="234308" y="1144898"/>
                </a:lnTo>
                <a:lnTo>
                  <a:pt x="280668" y="1158233"/>
                </a:lnTo>
                <a:lnTo>
                  <a:pt x="330839" y="1167758"/>
                </a:lnTo>
                <a:lnTo>
                  <a:pt x="384819" y="1174735"/>
                </a:lnTo>
                <a:lnTo>
                  <a:pt x="441969" y="1179188"/>
                </a:lnTo>
                <a:lnTo>
                  <a:pt x="502929" y="1180450"/>
                </a:lnTo>
                <a:lnTo>
                  <a:pt x="567699" y="1179188"/>
                </a:lnTo>
                <a:lnTo>
                  <a:pt x="635639" y="1176009"/>
                </a:lnTo>
                <a:lnTo>
                  <a:pt x="706748" y="1170294"/>
                </a:lnTo>
                <a:lnTo>
                  <a:pt x="781699" y="1163305"/>
                </a:lnTo>
                <a:lnTo>
                  <a:pt x="859148" y="1154423"/>
                </a:lnTo>
                <a:lnTo>
                  <a:pt x="940439" y="1143624"/>
                </a:lnTo>
                <a:lnTo>
                  <a:pt x="1108079" y="1119490"/>
                </a:lnTo>
                <a:lnTo>
                  <a:pt x="1188729" y="1106798"/>
                </a:lnTo>
                <a:lnTo>
                  <a:pt x="1265569" y="1093463"/>
                </a:lnTo>
                <a:lnTo>
                  <a:pt x="1339208" y="1078854"/>
                </a:lnTo>
                <a:lnTo>
                  <a:pt x="1409069" y="1064245"/>
                </a:lnTo>
                <a:lnTo>
                  <a:pt x="1475119" y="1048374"/>
                </a:lnTo>
                <a:lnTo>
                  <a:pt x="1537328" y="1031229"/>
                </a:lnTo>
                <a:lnTo>
                  <a:pt x="1595759" y="1012810"/>
                </a:lnTo>
                <a:lnTo>
                  <a:pt x="1649739" y="993760"/>
                </a:lnTo>
                <a:lnTo>
                  <a:pt x="1699909" y="972805"/>
                </a:lnTo>
                <a:lnTo>
                  <a:pt x="1746269" y="950588"/>
                </a:lnTo>
                <a:lnTo>
                  <a:pt x="1788179" y="926454"/>
                </a:lnTo>
                <a:lnTo>
                  <a:pt x="1825639" y="900415"/>
                </a:lnTo>
                <a:lnTo>
                  <a:pt x="1858649" y="873114"/>
                </a:lnTo>
                <a:lnTo>
                  <a:pt x="1887239" y="843265"/>
                </a:lnTo>
                <a:lnTo>
                  <a:pt x="1911348" y="811523"/>
                </a:lnTo>
                <a:lnTo>
                  <a:pt x="1930398" y="777864"/>
                </a:lnTo>
                <a:lnTo>
                  <a:pt x="1944998" y="741669"/>
                </a:lnTo>
                <a:lnTo>
                  <a:pt x="1954539" y="702295"/>
                </a:lnTo>
                <a:lnTo>
                  <a:pt x="1958989" y="661028"/>
                </a:lnTo>
                <a:lnTo>
                  <a:pt x="1956428" y="617213"/>
                </a:lnTo>
                <a:lnTo>
                  <a:pt x="1944998" y="571493"/>
                </a:lnTo>
                <a:lnTo>
                  <a:pt x="1925339" y="524499"/>
                </a:lnTo>
                <a:lnTo>
                  <a:pt x="1898669" y="476243"/>
                </a:lnTo>
                <a:lnTo>
                  <a:pt x="1864379" y="427975"/>
                </a:lnTo>
                <a:lnTo>
                  <a:pt x="1823718" y="380350"/>
                </a:lnTo>
                <a:lnTo>
                  <a:pt x="1777358" y="332725"/>
                </a:lnTo>
                <a:lnTo>
                  <a:pt x="1725299" y="286374"/>
                </a:lnTo>
                <a:lnTo>
                  <a:pt x="1668149" y="241928"/>
                </a:lnTo>
                <a:lnTo>
                  <a:pt x="1606548" y="200018"/>
                </a:lnTo>
                <a:lnTo>
                  <a:pt x="1540529" y="160013"/>
                </a:lnTo>
                <a:lnTo>
                  <a:pt x="1471949" y="123818"/>
                </a:lnTo>
                <a:lnTo>
                  <a:pt x="1400168" y="90799"/>
                </a:lnTo>
                <a:lnTo>
                  <a:pt x="1325889" y="62209"/>
                </a:lnTo>
                <a:lnTo>
                  <a:pt x="1250329" y="38709"/>
                </a:lnTo>
                <a:lnTo>
                  <a:pt x="1173489" y="19659"/>
                </a:lnTo>
                <a:lnTo>
                  <a:pt x="1095368" y="6979"/>
                </a:lnTo>
                <a:lnTo>
                  <a:pt x="1017279" y="0"/>
                </a:lnTo>
                <a:close/>
              </a:path>
            </a:pathLst>
          </a:custGeom>
          <a:solidFill>
            <a:srgbClr val="5F5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96796" y="6736080"/>
            <a:ext cx="3020058" cy="17570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042160" y="9592949"/>
            <a:ext cx="303530" cy="496570"/>
          </a:xfrm>
          <a:custGeom>
            <a:avLst/>
            <a:gdLst/>
            <a:ahLst/>
            <a:cxnLst/>
            <a:rect l="l" t="t" r="r" b="b"/>
            <a:pathLst>
              <a:path w="303530" h="496570">
                <a:moveTo>
                  <a:pt x="262259" y="0"/>
                </a:moveTo>
                <a:lnTo>
                  <a:pt x="262259" y="17144"/>
                </a:lnTo>
                <a:lnTo>
                  <a:pt x="264164" y="33646"/>
                </a:lnTo>
                <a:lnTo>
                  <a:pt x="264164" y="45719"/>
                </a:lnTo>
                <a:lnTo>
                  <a:pt x="264794" y="59685"/>
                </a:lnTo>
                <a:lnTo>
                  <a:pt x="264794" y="113656"/>
                </a:lnTo>
                <a:lnTo>
                  <a:pt x="264164" y="121276"/>
                </a:lnTo>
                <a:lnTo>
                  <a:pt x="262889" y="128896"/>
                </a:lnTo>
                <a:lnTo>
                  <a:pt x="262889" y="135885"/>
                </a:lnTo>
                <a:lnTo>
                  <a:pt x="262259" y="144779"/>
                </a:lnTo>
                <a:lnTo>
                  <a:pt x="261615" y="152399"/>
                </a:lnTo>
                <a:lnTo>
                  <a:pt x="261615" y="160650"/>
                </a:lnTo>
                <a:lnTo>
                  <a:pt x="259710" y="169544"/>
                </a:lnTo>
                <a:lnTo>
                  <a:pt x="257805" y="182236"/>
                </a:lnTo>
                <a:lnTo>
                  <a:pt x="255269" y="194940"/>
                </a:lnTo>
                <a:lnTo>
                  <a:pt x="252734" y="207001"/>
                </a:lnTo>
                <a:lnTo>
                  <a:pt x="249554" y="219705"/>
                </a:lnTo>
                <a:lnTo>
                  <a:pt x="247649" y="223515"/>
                </a:lnTo>
                <a:lnTo>
                  <a:pt x="247019" y="227956"/>
                </a:lnTo>
                <a:lnTo>
                  <a:pt x="245114" y="232409"/>
                </a:lnTo>
                <a:lnTo>
                  <a:pt x="243839" y="236219"/>
                </a:lnTo>
                <a:lnTo>
                  <a:pt x="242565" y="240660"/>
                </a:lnTo>
                <a:lnTo>
                  <a:pt x="240660" y="246375"/>
                </a:lnTo>
                <a:lnTo>
                  <a:pt x="236219" y="258436"/>
                </a:lnTo>
                <a:lnTo>
                  <a:pt x="231135" y="269866"/>
                </a:lnTo>
                <a:lnTo>
                  <a:pt x="226064" y="282570"/>
                </a:lnTo>
                <a:lnTo>
                  <a:pt x="203204" y="323206"/>
                </a:lnTo>
                <a:lnTo>
                  <a:pt x="180974" y="354960"/>
                </a:lnTo>
                <a:lnTo>
                  <a:pt x="155579" y="383535"/>
                </a:lnTo>
                <a:lnTo>
                  <a:pt x="109215" y="425445"/>
                </a:lnTo>
                <a:lnTo>
                  <a:pt x="78104" y="449579"/>
                </a:lnTo>
                <a:lnTo>
                  <a:pt x="45719" y="470534"/>
                </a:lnTo>
                <a:lnTo>
                  <a:pt x="10799" y="490846"/>
                </a:lnTo>
                <a:lnTo>
                  <a:pt x="2535" y="495930"/>
                </a:lnTo>
                <a:lnTo>
                  <a:pt x="0" y="496561"/>
                </a:lnTo>
                <a:lnTo>
                  <a:pt x="1904" y="496561"/>
                </a:lnTo>
                <a:lnTo>
                  <a:pt x="41909" y="488941"/>
                </a:lnTo>
                <a:lnTo>
                  <a:pt x="90809" y="473070"/>
                </a:lnTo>
                <a:lnTo>
                  <a:pt x="125729" y="456556"/>
                </a:lnTo>
                <a:lnTo>
                  <a:pt x="161294" y="434970"/>
                </a:lnTo>
                <a:lnTo>
                  <a:pt x="193035" y="410836"/>
                </a:lnTo>
                <a:lnTo>
                  <a:pt x="211454" y="393060"/>
                </a:lnTo>
                <a:lnTo>
                  <a:pt x="215895" y="389881"/>
                </a:lnTo>
                <a:lnTo>
                  <a:pt x="219074" y="386071"/>
                </a:lnTo>
                <a:lnTo>
                  <a:pt x="226064" y="377820"/>
                </a:lnTo>
                <a:lnTo>
                  <a:pt x="229230" y="374641"/>
                </a:lnTo>
                <a:lnTo>
                  <a:pt x="236219" y="366390"/>
                </a:lnTo>
                <a:lnTo>
                  <a:pt x="238755" y="361949"/>
                </a:lnTo>
                <a:lnTo>
                  <a:pt x="248924" y="349245"/>
                </a:lnTo>
                <a:lnTo>
                  <a:pt x="254639" y="339089"/>
                </a:lnTo>
                <a:lnTo>
                  <a:pt x="286380" y="271140"/>
                </a:lnTo>
                <a:lnTo>
                  <a:pt x="299084" y="220979"/>
                </a:lnTo>
                <a:lnTo>
                  <a:pt x="300359" y="208906"/>
                </a:lnTo>
                <a:lnTo>
                  <a:pt x="302264" y="194940"/>
                </a:lnTo>
                <a:lnTo>
                  <a:pt x="302894" y="182236"/>
                </a:lnTo>
                <a:lnTo>
                  <a:pt x="303525" y="168901"/>
                </a:lnTo>
                <a:lnTo>
                  <a:pt x="302894" y="156209"/>
                </a:lnTo>
                <a:lnTo>
                  <a:pt x="302894" y="135254"/>
                </a:lnTo>
                <a:lnTo>
                  <a:pt x="300989" y="126991"/>
                </a:lnTo>
                <a:lnTo>
                  <a:pt x="300359" y="118740"/>
                </a:lnTo>
                <a:lnTo>
                  <a:pt x="298454" y="109846"/>
                </a:lnTo>
                <a:lnTo>
                  <a:pt x="297810" y="102226"/>
                </a:lnTo>
                <a:lnTo>
                  <a:pt x="295905" y="94606"/>
                </a:lnTo>
                <a:lnTo>
                  <a:pt x="294000" y="88260"/>
                </a:lnTo>
                <a:lnTo>
                  <a:pt x="292739" y="80640"/>
                </a:lnTo>
                <a:lnTo>
                  <a:pt x="290834" y="72389"/>
                </a:lnTo>
                <a:lnTo>
                  <a:pt x="278129" y="35551"/>
                </a:lnTo>
                <a:lnTo>
                  <a:pt x="267330" y="10786"/>
                </a:lnTo>
                <a:lnTo>
                  <a:pt x="265425" y="6345"/>
                </a:lnTo>
                <a:lnTo>
                  <a:pt x="262889" y="1904"/>
                </a:lnTo>
                <a:lnTo>
                  <a:pt x="262259" y="0"/>
                </a:lnTo>
                <a:close/>
              </a:path>
            </a:pathLst>
          </a:custGeom>
          <a:solidFill>
            <a:srgbClr val="342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558920" y="8821424"/>
            <a:ext cx="45720" cy="115570"/>
          </a:xfrm>
          <a:custGeom>
            <a:avLst/>
            <a:gdLst/>
            <a:ahLst/>
            <a:cxnLst/>
            <a:rect l="l" t="t" r="r" b="b"/>
            <a:pathLst>
              <a:path w="45719" h="115570">
                <a:moveTo>
                  <a:pt x="45719" y="0"/>
                </a:moveTo>
                <a:lnTo>
                  <a:pt x="6989" y="0"/>
                </a:lnTo>
                <a:lnTo>
                  <a:pt x="5084" y="15239"/>
                </a:lnTo>
                <a:lnTo>
                  <a:pt x="3179" y="27300"/>
                </a:lnTo>
                <a:lnTo>
                  <a:pt x="1904" y="39361"/>
                </a:lnTo>
                <a:lnTo>
                  <a:pt x="643" y="52065"/>
                </a:lnTo>
                <a:lnTo>
                  <a:pt x="0" y="67305"/>
                </a:lnTo>
                <a:lnTo>
                  <a:pt x="643" y="82545"/>
                </a:lnTo>
                <a:lnTo>
                  <a:pt x="1274" y="91439"/>
                </a:lnTo>
                <a:lnTo>
                  <a:pt x="4453" y="113025"/>
                </a:lnTo>
                <a:lnTo>
                  <a:pt x="5714" y="115561"/>
                </a:lnTo>
                <a:lnTo>
                  <a:pt x="6989" y="113025"/>
                </a:lnTo>
                <a:lnTo>
                  <a:pt x="10799" y="100321"/>
                </a:lnTo>
                <a:lnTo>
                  <a:pt x="13978" y="91439"/>
                </a:lnTo>
                <a:lnTo>
                  <a:pt x="17144" y="79366"/>
                </a:lnTo>
                <a:lnTo>
                  <a:pt x="21598" y="64126"/>
                </a:lnTo>
                <a:lnTo>
                  <a:pt x="26669" y="52065"/>
                </a:lnTo>
                <a:lnTo>
                  <a:pt x="30479" y="39361"/>
                </a:lnTo>
                <a:lnTo>
                  <a:pt x="35564" y="24121"/>
                </a:lnTo>
                <a:lnTo>
                  <a:pt x="40648" y="12060"/>
                </a:lnTo>
                <a:lnTo>
                  <a:pt x="44458" y="3166"/>
                </a:lnTo>
                <a:lnTo>
                  <a:pt x="45719" y="0"/>
                </a:lnTo>
                <a:close/>
              </a:path>
            </a:pathLst>
          </a:custGeom>
          <a:solidFill>
            <a:srgbClr val="342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252215" y="8416290"/>
            <a:ext cx="353695" cy="417195"/>
          </a:xfrm>
          <a:custGeom>
            <a:avLst/>
            <a:gdLst/>
            <a:ahLst/>
            <a:cxnLst/>
            <a:rect l="l" t="t" r="r" b="b"/>
            <a:pathLst>
              <a:path w="353694" h="417195">
                <a:moveTo>
                  <a:pt x="220349" y="0"/>
                </a:moveTo>
                <a:lnTo>
                  <a:pt x="180344" y="0"/>
                </a:lnTo>
                <a:lnTo>
                  <a:pt x="167639" y="2535"/>
                </a:lnTo>
                <a:lnTo>
                  <a:pt x="130183" y="12060"/>
                </a:lnTo>
                <a:lnTo>
                  <a:pt x="118109" y="17775"/>
                </a:lnTo>
                <a:lnTo>
                  <a:pt x="106679" y="20954"/>
                </a:lnTo>
                <a:lnTo>
                  <a:pt x="95893" y="27300"/>
                </a:lnTo>
                <a:lnTo>
                  <a:pt x="85724" y="36194"/>
                </a:lnTo>
                <a:lnTo>
                  <a:pt x="74294" y="45719"/>
                </a:lnTo>
                <a:lnTo>
                  <a:pt x="46994" y="73020"/>
                </a:lnTo>
                <a:lnTo>
                  <a:pt x="26669" y="103500"/>
                </a:lnTo>
                <a:lnTo>
                  <a:pt x="20324" y="112394"/>
                </a:lnTo>
                <a:lnTo>
                  <a:pt x="6358" y="149220"/>
                </a:lnTo>
                <a:lnTo>
                  <a:pt x="643" y="188594"/>
                </a:lnTo>
                <a:lnTo>
                  <a:pt x="0" y="200655"/>
                </a:lnTo>
                <a:lnTo>
                  <a:pt x="1274" y="213359"/>
                </a:lnTo>
                <a:lnTo>
                  <a:pt x="11429" y="261615"/>
                </a:lnTo>
                <a:lnTo>
                  <a:pt x="15883" y="271140"/>
                </a:lnTo>
                <a:lnTo>
                  <a:pt x="22229" y="286380"/>
                </a:lnTo>
                <a:lnTo>
                  <a:pt x="29218" y="298454"/>
                </a:lnTo>
                <a:lnTo>
                  <a:pt x="36838" y="310514"/>
                </a:lnTo>
                <a:lnTo>
                  <a:pt x="44458" y="320039"/>
                </a:lnTo>
                <a:lnTo>
                  <a:pt x="52078" y="332100"/>
                </a:lnTo>
                <a:lnTo>
                  <a:pt x="60329" y="340994"/>
                </a:lnTo>
                <a:lnTo>
                  <a:pt x="68579" y="350519"/>
                </a:lnTo>
                <a:lnTo>
                  <a:pt x="77474" y="356234"/>
                </a:lnTo>
                <a:lnTo>
                  <a:pt x="86368" y="365759"/>
                </a:lnTo>
                <a:lnTo>
                  <a:pt x="95249" y="371474"/>
                </a:lnTo>
                <a:lnTo>
                  <a:pt x="106679" y="380999"/>
                </a:lnTo>
                <a:lnTo>
                  <a:pt x="140969" y="398775"/>
                </a:lnTo>
                <a:lnTo>
                  <a:pt x="153043" y="401954"/>
                </a:lnTo>
                <a:lnTo>
                  <a:pt x="165104" y="408300"/>
                </a:lnTo>
                <a:lnTo>
                  <a:pt x="187964" y="414015"/>
                </a:lnTo>
                <a:lnTo>
                  <a:pt x="202573" y="414015"/>
                </a:lnTo>
                <a:lnTo>
                  <a:pt x="216539" y="417194"/>
                </a:lnTo>
                <a:lnTo>
                  <a:pt x="266069" y="417194"/>
                </a:lnTo>
                <a:lnTo>
                  <a:pt x="276868" y="414015"/>
                </a:lnTo>
                <a:lnTo>
                  <a:pt x="290834" y="411479"/>
                </a:lnTo>
                <a:lnTo>
                  <a:pt x="302894" y="408300"/>
                </a:lnTo>
                <a:lnTo>
                  <a:pt x="313694" y="405134"/>
                </a:lnTo>
                <a:lnTo>
                  <a:pt x="352424" y="405134"/>
                </a:lnTo>
                <a:lnTo>
                  <a:pt x="353699" y="401954"/>
                </a:lnTo>
                <a:lnTo>
                  <a:pt x="230504" y="401954"/>
                </a:lnTo>
                <a:lnTo>
                  <a:pt x="206383" y="396239"/>
                </a:lnTo>
                <a:lnTo>
                  <a:pt x="154948" y="377820"/>
                </a:lnTo>
                <a:lnTo>
                  <a:pt x="114299" y="353055"/>
                </a:lnTo>
                <a:lnTo>
                  <a:pt x="85724" y="325754"/>
                </a:lnTo>
                <a:lnTo>
                  <a:pt x="57149" y="283214"/>
                </a:lnTo>
                <a:lnTo>
                  <a:pt x="40004" y="234314"/>
                </a:lnTo>
                <a:lnTo>
                  <a:pt x="36194" y="198119"/>
                </a:lnTo>
                <a:lnTo>
                  <a:pt x="36838" y="185415"/>
                </a:lnTo>
                <a:lnTo>
                  <a:pt x="46994" y="146054"/>
                </a:lnTo>
                <a:lnTo>
                  <a:pt x="70484" y="103500"/>
                </a:lnTo>
                <a:lnTo>
                  <a:pt x="107954" y="69854"/>
                </a:lnTo>
                <a:lnTo>
                  <a:pt x="142874" y="51434"/>
                </a:lnTo>
                <a:lnTo>
                  <a:pt x="154948" y="45719"/>
                </a:lnTo>
                <a:lnTo>
                  <a:pt x="179069" y="39374"/>
                </a:lnTo>
                <a:lnTo>
                  <a:pt x="314324" y="39374"/>
                </a:lnTo>
                <a:lnTo>
                  <a:pt x="304169" y="33015"/>
                </a:lnTo>
                <a:lnTo>
                  <a:pt x="293369" y="27300"/>
                </a:lnTo>
                <a:lnTo>
                  <a:pt x="282583" y="17775"/>
                </a:lnTo>
                <a:lnTo>
                  <a:pt x="270509" y="15239"/>
                </a:lnTo>
                <a:lnTo>
                  <a:pt x="258449" y="8894"/>
                </a:lnTo>
                <a:lnTo>
                  <a:pt x="220349" y="0"/>
                </a:lnTo>
                <a:close/>
              </a:path>
            </a:pathLst>
          </a:custGeom>
          <a:solidFill>
            <a:srgbClr val="342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534799" y="8623304"/>
            <a:ext cx="224154" cy="194945"/>
          </a:xfrm>
          <a:custGeom>
            <a:avLst/>
            <a:gdLst/>
            <a:ahLst/>
            <a:cxnLst/>
            <a:rect l="l" t="t" r="r" b="b"/>
            <a:pathLst>
              <a:path w="224155" h="194945">
                <a:moveTo>
                  <a:pt x="224146" y="0"/>
                </a:moveTo>
                <a:lnTo>
                  <a:pt x="215895" y="3166"/>
                </a:lnTo>
                <a:lnTo>
                  <a:pt x="205096" y="6345"/>
                </a:lnTo>
                <a:lnTo>
                  <a:pt x="200024" y="6345"/>
                </a:lnTo>
                <a:lnTo>
                  <a:pt x="193035" y="8881"/>
                </a:lnTo>
                <a:lnTo>
                  <a:pt x="185415" y="8881"/>
                </a:lnTo>
                <a:lnTo>
                  <a:pt x="174616" y="15239"/>
                </a:lnTo>
                <a:lnTo>
                  <a:pt x="162555" y="21585"/>
                </a:lnTo>
                <a:lnTo>
                  <a:pt x="158114" y="24121"/>
                </a:lnTo>
                <a:lnTo>
                  <a:pt x="153030" y="24121"/>
                </a:lnTo>
                <a:lnTo>
                  <a:pt x="140326" y="33646"/>
                </a:lnTo>
                <a:lnTo>
                  <a:pt x="135254" y="36825"/>
                </a:lnTo>
                <a:lnTo>
                  <a:pt x="130801" y="39361"/>
                </a:lnTo>
                <a:lnTo>
                  <a:pt x="120645" y="48886"/>
                </a:lnTo>
                <a:lnTo>
                  <a:pt x="112394" y="54601"/>
                </a:lnTo>
                <a:lnTo>
                  <a:pt x="107310" y="60959"/>
                </a:lnTo>
                <a:lnTo>
                  <a:pt x="102869" y="64126"/>
                </a:lnTo>
                <a:lnTo>
                  <a:pt x="97785" y="69841"/>
                </a:lnTo>
                <a:lnTo>
                  <a:pt x="89534" y="79366"/>
                </a:lnTo>
                <a:lnTo>
                  <a:pt x="86355" y="82545"/>
                </a:lnTo>
                <a:lnTo>
                  <a:pt x="81914" y="88260"/>
                </a:lnTo>
                <a:lnTo>
                  <a:pt x="74294" y="97785"/>
                </a:lnTo>
                <a:lnTo>
                  <a:pt x="67305" y="109846"/>
                </a:lnTo>
                <a:lnTo>
                  <a:pt x="60316" y="118740"/>
                </a:lnTo>
                <a:lnTo>
                  <a:pt x="43814" y="155566"/>
                </a:lnTo>
                <a:lnTo>
                  <a:pt x="34920" y="179700"/>
                </a:lnTo>
                <a:lnTo>
                  <a:pt x="11429" y="191761"/>
                </a:lnTo>
                <a:lnTo>
                  <a:pt x="0" y="194940"/>
                </a:lnTo>
                <a:lnTo>
                  <a:pt x="71115" y="194940"/>
                </a:lnTo>
                <a:lnTo>
                  <a:pt x="73651" y="189225"/>
                </a:lnTo>
                <a:lnTo>
                  <a:pt x="78735" y="176521"/>
                </a:lnTo>
                <a:lnTo>
                  <a:pt x="86355" y="164460"/>
                </a:lnTo>
                <a:lnTo>
                  <a:pt x="91439" y="152399"/>
                </a:lnTo>
                <a:lnTo>
                  <a:pt x="96511" y="143505"/>
                </a:lnTo>
                <a:lnTo>
                  <a:pt x="103500" y="130801"/>
                </a:lnTo>
                <a:lnTo>
                  <a:pt x="109846" y="118740"/>
                </a:lnTo>
                <a:lnTo>
                  <a:pt x="116204" y="109846"/>
                </a:lnTo>
                <a:lnTo>
                  <a:pt x="120014" y="103500"/>
                </a:lnTo>
                <a:lnTo>
                  <a:pt x="123181" y="100321"/>
                </a:lnTo>
                <a:lnTo>
                  <a:pt x="125729" y="94606"/>
                </a:lnTo>
                <a:lnTo>
                  <a:pt x="135885" y="82545"/>
                </a:lnTo>
                <a:lnTo>
                  <a:pt x="142874" y="73020"/>
                </a:lnTo>
                <a:lnTo>
                  <a:pt x="146041" y="69841"/>
                </a:lnTo>
                <a:lnTo>
                  <a:pt x="160019" y="54601"/>
                </a:lnTo>
                <a:lnTo>
                  <a:pt x="163829" y="52065"/>
                </a:lnTo>
                <a:lnTo>
                  <a:pt x="170175" y="42540"/>
                </a:lnTo>
                <a:lnTo>
                  <a:pt x="173985" y="42540"/>
                </a:lnTo>
                <a:lnTo>
                  <a:pt x="184141" y="33646"/>
                </a:lnTo>
                <a:lnTo>
                  <a:pt x="195571" y="21585"/>
                </a:lnTo>
                <a:lnTo>
                  <a:pt x="201929" y="18406"/>
                </a:lnTo>
                <a:lnTo>
                  <a:pt x="206370" y="15239"/>
                </a:lnTo>
                <a:lnTo>
                  <a:pt x="219074" y="3166"/>
                </a:lnTo>
                <a:lnTo>
                  <a:pt x="224146" y="0"/>
                </a:lnTo>
                <a:close/>
              </a:path>
            </a:pathLst>
          </a:custGeom>
          <a:solidFill>
            <a:srgbClr val="342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470659" y="8672191"/>
            <a:ext cx="29845" cy="3175"/>
          </a:xfrm>
          <a:custGeom>
            <a:avLst/>
            <a:gdLst/>
            <a:ahLst/>
            <a:cxnLst/>
            <a:rect l="l" t="t" r="r" b="b"/>
            <a:pathLst>
              <a:path w="29844" h="3175">
                <a:moveTo>
                  <a:pt x="29849" y="0"/>
                </a:moveTo>
                <a:lnTo>
                  <a:pt x="0" y="0"/>
                </a:lnTo>
                <a:lnTo>
                  <a:pt x="3809" y="3179"/>
                </a:lnTo>
                <a:lnTo>
                  <a:pt x="17775" y="3179"/>
                </a:lnTo>
                <a:lnTo>
                  <a:pt x="29849" y="0"/>
                </a:lnTo>
                <a:close/>
              </a:path>
            </a:pathLst>
          </a:custGeom>
          <a:solidFill>
            <a:srgbClr val="342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374779" y="8574405"/>
            <a:ext cx="177165" cy="97790"/>
          </a:xfrm>
          <a:custGeom>
            <a:avLst/>
            <a:gdLst/>
            <a:ahLst/>
            <a:cxnLst/>
            <a:rect l="l" t="t" r="r" b="b"/>
            <a:pathLst>
              <a:path w="177165" h="97790">
                <a:moveTo>
                  <a:pt x="0" y="0"/>
                </a:moveTo>
                <a:lnTo>
                  <a:pt x="0" y="3179"/>
                </a:lnTo>
                <a:lnTo>
                  <a:pt x="1904" y="15239"/>
                </a:lnTo>
                <a:lnTo>
                  <a:pt x="22216" y="60959"/>
                </a:lnTo>
                <a:lnTo>
                  <a:pt x="42540" y="79379"/>
                </a:lnTo>
                <a:lnTo>
                  <a:pt x="53339" y="88260"/>
                </a:lnTo>
                <a:lnTo>
                  <a:pt x="63495" y="91439"/>
                </a:lnTo>
                <a:lnTo>
                  <a:pt x="78735" y="97785"/>
                </a:lnTo>
                <a:lnTo>
                  <a:pt x="138421" y="97785"/>
                </a:lnTo>
                <a:lnTo>
                  <a:pt x="151125" y="94619"/>
                </a:lnTo>
                <a:lnTo>
                  <a:pt x="165091" y="88260"/>
                </a:lnTo>
                <a:lnTo>
                  <a:pt x="177164" y="82545"/>
                </a:lnTo>
                <a:lnTo>
                  <a:pt x="81914" y="82545"/>
                </a:lnTo>
                <a:lnTo>
                  <a:pt x="76199" y="79379"/>
                </a:lnTo>
                <a:lnTo>
                  <a:pt x="38730" y="64139"/>
                </a:lnTo>
                <a:lnTo>
                  <a:pt x="11429" y="30479"/>
                </a:lnTo>
                <a:lnTo>
                  <a:pt x="1261" y="3179"/>
                </a:lnTo>
                <a:lnTo>
                  <a:pt x="0" y="0"/>
                </a:lnTo>
                <a:close/>
              </a:path>
            </a:pathLst>
          </a:custGeom>
          <a:solidFill>
            <a:srgbClr val="342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458599" y="8455664"/>
            <a:ext cx="155575" cy="201295"/>
          </a:xfrm>
          <a:custGeom>
            <a:avLst/>
            <a:gdLst/>
            <a:ahLst/>
            <a:cxnLst/>
            <a:rect l="l" t="t" r="r" b="b"/>
            <a:pathLst>
              <a:path w="155575" h="201295">
                <a:moveTo>
                  <a:pt x="107941" y="0"/>
                </a:moveTo>
                <a:lnTo>
                  <a:pt x="0" y="0"/>
                </a:lnTo>
                <a:lnTo>
                  <a:pt x="14596" y="3166"/>
                </a:lnTo>
                <a:lnTo>
                  <a:pt x="27931" y="3166"/>
                </a:lnTo>
                <a:lnTo>
                  <a:pt x="40635" y="8881"/>
                </a:lnTo>
                <a:lnTo>
                  <a:pt x="83819" y="30479"/>
                </a:lnTo>
                <a:lnTo>
                  <a:pt x="98416" y="42540"/>
                </a:lnTo>
                <a:lnTo>
                  <a:pt x="106679" y="48886"/>
                </a:lnTo>
                <a:lnTo>
                  <a:pt x="107310" y="52065"/>
                </a:lnTo>
                <a:lnTo>
                  <a:pt x="108584" y="52065"/>
                </a:lnTo>
                <a:lnTo>
                  <a:pt x="109846" y="54601"/>
                </a:lnTo>
                <a:lnTo>
                  <a:pt x="123824" y="100321"/>
                </a:lnTo>
                <a:lnTo>
                  <a:pt x="123181" y="113025"/>
                </a:lnTo>
                <a:lnTo>
                  <a:pt x="106036" y="152399"/>
                </a:lnTo>
                <a:lnTo>
                  <a:pt x="71115" y="186046"/>
                </a:lnTo>
                <a:lnTo>
                  <a:pt x="45719" y="194940"/>
                </a:lnTo>
                <a:lnTo>
                  <a:pt x="34289" y="198119"/>
                </a:lnTo>
                <a:lnTo>
                  <a:pt x="26026" y="198119"/>
                </a:lnTo>
                <a:lnTo>
                  <a:pt x="23490" y="201286"/>
                </a:lnTo>
                <a:lnTo>
                  <a:pt x="93344" y="201286"/>
                </a:lnTo>
                <a:lnTo>
                  <a:pt x="104131" y="194940"/>
                </a:lnTo>
                <a:lnTo>
                  <a:pt x="113025" y="186046"/>
                </a:lnTo>
                <a:lnTo>
                  <a:pt x="121276" y="179700"/>
                </a:lnTo>
                <a:lnTo>
                  <a:pt x="129539" y="170806"/>
                </a:lnTo>
                <a:lnTo>
                  <a:pt x="136516" y="158745"/>
                </a:lnTo>
                <a:lnTo>
                  <a:pt x="142874" y="149220"/>
                </a:lnTo>
                <a:lnTo>
                  <a:pt x="147946" y="137159"/>
                </a:lnTo>
                <a:lnTo>
                  <a:pt x="151756" y="121919"/>
                </a:lnTo>
                <a:lnTo>
                  <a:pt x="154304" y="109846"/>
                </a:lnTo>
                <a:lnTo>
                  <a:pt x="155566" y="97785"/>
                </a:lnTo>
                <a:lnTo>
                  <a:pt x="155566" y="85081"/>
                </a:lnTo>
                <a:lnTo>
                  <a:pt x="154304" y="73020"/>
                </a:lnTo>
                <a:lnTo>
                  <a:pt x="149851" y="57780"/>
                </a:lnTo>
                <a:lnTo>
                  <a:pt x="145410" y="48886"/>
                </a:lnTo>
                <a:lnTo>
                  <a:pt x="139695" y="36825"/>
                </a:lnTo>
                <a:lnTo>
                  <a:pt x="135254" y="30479"/>
                </a:lnTo>
                <a:lnTo>
                  <a:pt x="133980" y="30479"/>
                </a:lnTo>
                <a:lnTo>
                  <a:pt x="132706" y="27300"/>
                </a:lnTo>
                <a:lnTo>
                  <a:pt x="128896" y="21585"/>
                </a:lnTo>
                <a:lnTo>
                  <a:pt x="125086" y="18406"/>
                </a:lnTo>
                <a:lnTo>
                  <a:pt x="121276" y="12060"/>
                </a:lnTo>
                <a:lnTo>
                  <a:pt x="117466" y="8881"/>
                </a:lnTo>
                <a:lnTo>
                  <a:pt x="107941" y="0"/>
                </a:lnTo>
                <a:close/>
              </a:path>
            </a:pathLst>
          </a:custGeom>
          <a:solidFill>
            <a:srgbClr val="342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393679" y="1620530"/>
            <a:ext cx="276860" cy="102235"/>
          </a:xfrm>
          <a:custGeom>
            <a:avLst/>
            <a:gdLst/>
            <a:ahLst/>
            <a:cxnLst/>
            <a:rect l="l" t="t" r="r" b="b"/>
            <a:pathLst>
              <a:path w="276860" h="102235">
                <a:moveTo>
                  <a:pt x="261640" y="0"/>
                </a:moveTo>
                <a:lnTo>
                  <a:pt x="0" y="0"/>
                </a:lnTo>
                <a:lnTo>
                  <a:pt x="146700" y="36819"/>
                </a:lnTo>
                <a:lnTo>
                  <a:pt x="146060" y="48249"/>
                </a:lnTo>
                <a:lnTo>
                  <a:pt x="162580" y="83819"/>
                </a:lnTo>
                <a:lnTo>
                  <a:pt x="198119" y="100949"/>
                </a:lnTo>
                <a:lnTo>
                  <a:pt x="208300" y="102229"/>
                </a:lnTo>
                <a:lnTo>
                  <a:pt x="219090" y="102229"/>
                </a:lnTo>
                <a:lnTo>
                  <a:pt x="259079" y="85069"/>
                </a:lnTo>
                <a:lnTo>
                  <a:pt x="276240" y="42519"/>
                </a:lnTo>
                <a:lnTo>
                  <a:pt x="274319" y="30479"/>
                </a:lnTo>
                <a:lnTo>
                  <a:pt x="271150" y="18409"/>
                </a:lnTo>
                <a:lnTo>
                  <a:pt x="266090" y="7619"/>
                </a:lnTo>
                <a:lnTo>
                  <a:pt x="2616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68589" y="1450330"/>
            <a:ext cx="422909" cy="213995"/>
          </a:xfrm>
          <a:custGeom>
            <a:avLst/>
            <a:gdLst/>
            <a:ahLst/>
            <a:cxnLst/>
            <a:rect l="l" t="t" r="r" b="b"/>
            <a:pathLst>
              <a:path w="422910" h="213994">
                <a:moveTo>
                  <a:pt x="83819" y="0"/>
                </a:moveTo>
                <a:lnTo>
                  <a:pt x="43830" y="12070"/>
                </a:lnTo>
                <a:lnTo>
                  <a:pt x="20970" y="50810"/>
                </a:lnTo>
                <a:lnTo>
                  <a:pt x="20330" y="64769"/>
                </a:lnTo>
                <a:lnTo>
                  <a:pt x="23500" y="75559"/>
                </a:lnTo>
                <a:lnTo>
                  <a:pt x="29839" y="85740"/>
                </a:lnTo>
                <a:lnTo>
                  <a:pt x="35570" y="99700"/>
                </a:lnTo>
                <a:lnTo>
                  <a:pt x="4450" y="128899"/>
                </a:lnTo>
                <a:lnTo>
                  <a:pt x="0" y="146700"/>
                </a:lnTo>
                <a:lnTo>
                  <a:pt x="640" y="156209"/>
                </a:lnTo>
                <a:lnTo>
                  <a:pt x="23500" y="198119"/>
                </a:lnTo>
                <a:lnTo>
                  <a:pt x="59070" y="214000"/>
                </a:lnTo>
                <a:lnTo>
                  <a:pt x="69220" y="214000"/>
                </a:lnTo>
                <a:lnTo>
                  <a:pt x="109240" y="191780"/>
                </a:lnTo>
                <a:lnTo>
                  <a:pt x="116220" y="181630"/>
                </a:lnTo>
                <a:lnTo>
                  <a:pt x="125089" y="170200"/>
                </a:lnTo>
                <a:lnTo>
                  <a:pt x="386730" y="170200"/>
                </a:lnTo>
                <a:lnTo>
                  <a:pt x="384809" y="167639"/>
                </a:lnTo>
                <a:lnTo>
                  <a:pt x="387370" y="166999"/>
                </a:lnTo>
                <a:lnTo>
                  <a:pt x="419099" y="128899"/>
                </a:lnTo>
                <a:lnTo>
                  <a:pt x="422909" y="102229"/>
                </a:lnTo>
                <a:lnTo>
                  <a:pt x="421660" y="96530"/>
                </a:lnTo>
                <a:lnTo>
                  <a:pt x="291480" y="96530"/>
                </a:lnTo>
                <a:lnTo>
                  <a:pt x="142250" y="61600"/>
                </a:lnTo>
                <a:lnTo>
                  <a:pt x="130180" y="19690"/>
                </a:lnTo>
                <a:lnTo>
                  <a:pt x="94609" y="640"/>
                </a:lnTo>
                <a:lnTo>
                  <a:pt x="838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560069" y="1502420"/>
            <a:ext cx="130175" cy="44450"/>
          </a:xfrm>
          <a:custGeom>
            <a:avLst/>
            <a:gdLst/>
            <a:ahLst/>
            <a:cxnLst/>
            <a:rect l="l" t="t" r="r" b="b"/>
            <a:pathLst>
              <a:path w="130175" h="44450">
                <a:moveTo>
                  <a:pt x="68579" y="0"/>
                </a:moveTo>
                <a:lnTo>
                  <a:pt x="23500" y="14599"/>
                </a:lnTo>
                <a:lnTo>
                  <a:pt x="8869" y="33649"/>
                </a:lnTo>
                <a:lnTo>
                  <a:pt x="0" y="44439"/>
                </a:lnTo>
                <a:lnTo>
                  <a:pt x="130180" y="44439"/>
                </a:lnTo>
                <a:lnTo>
                  <a:pt x="128899" y="39349"/>
                </a:lnTo>
                <a:lnTo>
                  <a:pt x="100949" y="8229"/>
                </a:lnTo>
                <a:lnTo>
                  <a:pt x="80009" y="1249"/>
                </a:lnTo>
                <a:lnTo>
                  <a:pt x="685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</Words>
  <Application>Microsoft Office PowerPoint</Application>
  <PresentationFormat>Benutzerdefiniert</PresentationFormat>
  <Paragraphs>1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2022-08-12T19:31:36Z</dcterms:created>
  <dcterms:modified xsi:type="dcterms:W3CDTF">2022-08-12T17:31:40Z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2022-08-12T00:00:00Z</vt:filetime>
  </property>
  <property fmtid="{D5CDD505-2E9C-101B-9397-08002B2CF9AE}" pid="3" name="LastSaved">
    <vt:filetime>2022-08-12T00:00:00Z</vt:filetime>
  </property>
</Properties>
</file>