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556500" cy="10693400"/>
  <p:notesSz cx="7556500" cy="10693400"/>
  <p:defaultTextStyle>
    <a:defPPr>
      <a:defRPr kern="0"/>
    </a:defPPr>
  </p:defaultTextStyle>
  <p:embeddedFontLst>
    <p:embeddedFont>
      <p:font typeface="Arial" panose="00000000000000000000" pitchFamily="34" charset="1"/>
      <p:regular r:id="rId8"/>
    </p:embeddedFont>
    <p:embeddedFont>
      <p:font typeface="Lucida Sans Unicode" panose="00000000000000000000" pitchFamily="34" charset="1"/>
      <p:regular r:id="rId10"/>
    </p:embeddedFont>
    <p:embeddedFont>
      <p:font typeface="Tahoma" panose="00000000000000000000" pitchFamily="34" charset="1"/>
      <p:regular r:id="rId9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Relationship Id="rId10" Type="http://schemas.openxmlformats.org/officeDocument/2006/relationships/font" Target="fonts/font4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5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5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5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44" y="0"/>
            <a:ext cx="7547609" cy="10674982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445" y="0"/>
            <a:ext cx="7547609" cy="10674985"/>
          </a:xfrm>
          <a:custGeom>
            <a:avLst/>
            <a:gdLst/>
            <a:ahLst/>
            <a:cxnLst/>
            <a:rect l="l" t="t" r="r" b="b"/>
            <a:pathLst>
              <a:path w="7547609" h="10674985">
                <a:moveTo>
                  <a:pt x="7491730" y="9505315"/>
                </a:moveTo>
                <a:lnTo>
                  <a:pt x="0" y="9505315"/>
                </a:lnTo>
                <a:lnTo>
                  <a:pt x="0" y="10674985"/>
                </a:lnTo>
                <a:lnTo>
                  <a:pt x="7491730" y="10674985"/>
                </a:lnTo>
                <a:lnTo>
                  <a:pt x="7491730" y="9505315"/>
                </a:lnTo>
                <a:close/>
              </a:path>
              <a:path w="7547609" h="10674985">
                <a:moveTo>
                  <a:pt x="7547610" y="0"/>
                </a:moveTo>
                <a:lnTo>
                  <a:pt x="0" y="0"/>
                </a:lnTo>
                <a:lnTo>
                  <a:pt x="0" y="5095240"/>
                </a:lnTo>
                <a:lnTo>
                  <a:pt x="7547610" y="5095240"/>
                </a:lnTo>
                <a:lnTo>
                  <a:pt x="7547610" y="0"/>
                </a:lnTo>
                <a:close/>
              </a:path>
            </a:pathLst>
          </a:custGeom>
          <a:solidFill>
            <a:srgbClr val="6761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21076" y="398779"/>
            <a:ext cx="2514346" cy="2165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5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1076" y="398779"/>
            <a:ext cx="2513965" cy="216598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715"/>
              <a:t>t</a:t>
            </a:r>
            <a:r>
              <a:rPr dirty="0" spc="-1010"/>
              <a:t>í</a:t>
            </a:r>
            <a:r>
              <a:rPr dirty="0" spc="-2715"/>
              <a:t>t</a:t>
            </a:r>
            <a:r>
              <a:rPr dirty="0" spc="-994"/>
              <a:t>u</a:t>
            </a:r>
            <a:r>
              <a:rPr dirty="0" spc="-1590"/>
              <a:t>l</a:t>
            </a:r>
            <a:r>
              <a:rPr dirty="0" spc="-3055"/>
              <a:t>o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40868" y="3483406"/>
            <a:ext cx="1104265" cy="9829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7000"/>
              </a:lnSpc>
              <a:spcBef>
                <a:spcPts val="100"/>
              </a:spcBef>
            </a:pPr>
            <a:r>
              <a:rPr dirty="0" sz="2000" spc="100">
                <a:solidFill>
                  <a:srgbClr val="FFFFFF"/>
                </a:solidFill>
                <a:latin typeface="Lucida Sans Unicode"/>
                <a:cs typeface="Lucida Sans Unicode"/>
              </a:rPr>
              <a:t>Nombre </a:t>
            </a:r>
            <a:r>
              <a:rPr dirty="0" sz="2000" spc="-10">
                <a:solidFill>
                  <a:srgbClr val="FFFFFF"/>
                </a:solidFill>
                <a:latin typeface="Lucida Sans Unicode"/>
                <a:cs typeface="Lucida Sans Unicode"/>
              </a:rPr>
              <a:t>Tlfno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158488" y="3483406"/>
            <a:ext cx="817244" cy="9829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7000"/>
              </a:lnSpc>
              <a:spcBef>
                <a:spcPts val="100"/>
              </a:spcBef>
            </a:pPr>
            <a:r>
              <a:rPr dirty="0" sz="2000" spc="90">
                <a:solidFill>
                  <a:srgbClr val="FFFFFF"/>
                </a:solidFill>
                <a:latin typeface="Lucida Sans Unicode"/>
                <a:cs typeface="Lucida Sans Unicode"/>
              </a:rPr>
              <a:t>Curso </a:t>
            </a:r>
            <a:r>
              <a:rPr dirty="0" sz="2000" spc="-10">
                <a:solidFill>
                  <a:srgbClr val="FFFFFF"/>
                </a:solidFill>
                <a:latin typeface="Lucida Sans Unicode"/>
                <a:cs typeface="Lucida Sans Unicode"/>
              </a:rPr>
              <a:t>Otros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667761" y="10048747"/>
            <a:ext cx="2017395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spc="105">
                <a:solidFill>
                  <a:srgbClr val="FFFFFF"/>
                </a:solidFill>
                <a:latin typeface="Lucida Sans Unicode"/>
                <a:cs typeface="Lucida Sans Unicode"/>
              </a:rPr>
              <a:t>Redes</a:t>
            </a:r>
            <a:r>
              <a:rPr dirty="0" sz="2000" spc="3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70">
                <a:solidFill>
                  <a:srgbClr val="FFFFFF"/>
                </a:solidFill>
                <a:latin typeface="Lucida Sans Unicode"/>
                <a:cs typeface="Lucida Sans Unicode"/>
              </a:rPr>
              <a:t>sociales</a:t>
            </a:r>
            <a:endParaRPr sz="2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2022-05-08T05:45:37Z</dcterms:created>
  <dcterms:modified xsi:type="dcterms:W3CDTF">2022-05-08T05:45:37Z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2022-05-08T00:00:00Z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