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Arial Narrow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  <p:embeddedFont>
      <p:font typeface="Verdana" panose="00000000000000000000" pitchFamily="34" charset="1"/>
      <p:regular r:id="rId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09A9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09A9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09A9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44" y="0"/>
            <a:ext cx="7547609" cy="10674985"/>
          </a:xfrm>
          <a:custGeom>
            <a:avLst/>
            <a:gdLst/>
            <a:ahLst/>
            <a:cxnLst/>
            <a:rect l="l" t="t" r="r" b="b"/>
            <a:pathLst>
              <a:path w="7547609" h="10674985">
                <a:moveTo>
                  <a:pt x="7547609" y="0"/>
                </a:moveTo>
                <a:lnTo>
                  <a:pt x="0" y="0"/>
                </a:lnTo>
                <a:lnTo>
                  <a:pt x="0" y="10674985"/>
                </a:lnTo>
                <a:lnTo>
                  <a:pt x="7547609" y="10674985"/>
                </a:lnTo>
                <a:lnTo>
                  <a:pt x="7547609" y="0"/>
                </a:lnTo>
                <a:close/>
              </a:path>
            </a:pathLst>
          </a:custGeom>
          <a:solidFill>
            <a:srgbClr val="F7AB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2060" y="2106244"/>
            <a:ext cx="3532378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rgbClr val="F09A9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0796" y="6313677"/>
            <a:ext cx="1508760" cy="19634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 indent="15240">
              <a:lnSpc>
                <a:spcPct val="99200"/>
              </a:lnSpc>
              <a:spcBef>
                <a:spcPts val="120"/>
              </a:spcBef>
            </a:pPr>
            <a:r>
              <a:rPr dirty="0" sz="3200">
                <a:solidFill>
                  <a:srgbClr val="1B1D52"/>
                </a:solidFill>
                <a:latin typeface="Arial Narrow"/>
                <a:cs typeface="Arial Narrow"/>
              </a:rPr>
              <a:t>Nombre</a:t>
            </a:r>
            <a:r>
              <a:rPr dirty="0" sz="3200" spc="-90">
                <a:solidFill>
                  <a:srgbClr val="1B1D52"/>
                </a:solidFill>
                <a:latin typeface="Arial Narrow"/>
                <a:cs typeface="Arial Narrow"/>
              </a:rPr>
              <a:t> </a:t>
            </a:r>
            <a:r>
              <a:rPr dirty="0" sz="3200" spc="-50">
                <a:solidFill>
                  <a:srgbClr val="1B1D52"/>
                </a:solidFill>
                <a:latin typeface="Arial Narrow"/>
                <a:cs typeface="Arial Narrow"/>
              </a:rPr>
              <a:t>: </a:t>
            </a:r>
            <a:r>
              <a:rPr dirty="0" sz="3200" spc="-80">
                <a:solidFill>
                  <a:srgbClr val="1B1D52"/>
                </a:solidFill>
                <a:latin typeface="Arial Narrow"/>
                <a:cs typeface="Arial Narrow"/>
              </a:rPr>
              <a:t>Dirección</a:t>
            </a:r>
            <a:r>
              <a:rPr dirty="0" sz="3200" spc="-40">
                <a:solidFill>
                  <a:srgbClr val="1B1D52"/>
                </a:solidFill>
                <a:latin typeface="Arial Narrow"/>
                <a:cs typeface="Arial Narrow"/>
              </a:rPr>
              <a:t> </a:t>
            </a:r>
            <a:r>
              <a:rPr dirty="0" sz="3200" spc="-60">
                <a:solidFill>
                  <a:srgbClr val="1B1D52"/>
                </a:solidFill>
                <a:latin typeface="Arial Narrow"/>
                <a:cs typeface="Arial Narrow"/>
              </a:rPr>
              <a:t>: </a:t>
            </a:r>
            <a:r>
              <a:rPr dirty="0" sz="3200">
                <a:solidFill>
                  <a:srgbClr val="1B1D52"/>
                </a:solidFill>
                <a:latin typeface="Arial Narrow"/>
                <a:cs typeface="Arial Narrow"/>
              </a:rPr>
              <a:t>Email</a:t>
            </a:r>
            <a:r>
              <a:rPr dirty="0" sz="3200" spc="-80">
                <a:solidFill>
                  <a:srgbClr val="1B1D52"/>
                </a:solidFill>
                <a:latin typeface="Arial Narrow"/>
                <a:cs typeface="Arial Narrow"/>
              </a:rPr>
              <a:t> </a:t>
            </a:r>
            <a:r>
              <a:rPr dirty="0" sz="3200" spc="-50">
                <a:solidFill>
                  <a:srgbClr val="1B1D52"/>
                </a:solidFill>
                <a:latin typeface="Arial Narrow"/>
                <a:cs typeface="Arial Narrow"/>
              </a:rPr>
              <a:t>: </a:t>
            </a:r>
            <a:r>
              <a:rPr dirty="0" sz="3200">
                <a:solidFill>
                  <a:srgbClr val="1B1D52"/>
                </a:solidFill>
                <a:latin typeface="Arial Narrow"/>
                <a:cs typeface="Arial Narrow"/>
              </a:rPr>
              <a:t>Teléfono</a:t>
            </a:r>
            <a:r>
              <a:rPr dirty="0" sz="3200" spc="-114">
                <a:solidFill>
                  <a:srgbClr val="1B1D52"/>
                </a:solidFill>
                <a:latin typeface="Arial Narrow"/>
                <a:cs typeface="Arial Narrow"/>
              </a:rPr>
              <a:t> </a:t>
            </a:r>
            <a:r>
              <a:rPr dirty="0" sz="3200" spc="-50">
                <a:solidFill>
                  <a:srgbClr val="1B1D52"/>
                </a:solidFill>
                <a:latin typeface="Arial Narrow"/>
                <a:cs typeface="Arial Narrow"/>
              </a:rPr>
              <a:t>:</a:t>
            </a:r>
            <a:endParaRPr sz="3200">
              <a:latin typeface="Arial Narrow"/>
              <a:cs typeface="Arial Narrow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444" y="419099"/>
            <a:ext cx="6983730" cy="4325620"/>
            <a:chOff x="4444" y="419099"/>
            <a:chExt cx="6983730" cy="43256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4" y="419099"/>
              <a:ext cx="6983730" cy="432562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76579" y="890269"/>
              <a:ext cx="5092700" cy="3587115"/>
            </a:xfrm>
            <a:custGeom>
              <a:avLst/>
              <a:gdLst/>
              <a:ahLst/>
              <a:cxnLst/>
              <a:rect l="l" t="t" r="r" b="b"/>
              <a:pathLst>
                <a:path w="5092700" h="3587115">
                  <a:moveTo>
                    <a:pt x="452120" y="456565"/>
                  </a:moveTo>
                  <a:lnTo>
                    <a:pt x="436245" y="457835"/>
                  </a:lnTo>
                  <a:lnTo>
                    <a:pt x="405130" y="461645"/>
                  </a:lnTo>
                  <a:lnTo>
                    <a:pt x="321310" y="470535"/>
                  </a:lnTo>
                  <a:lnTo>
                    <a:pt x="279400" y="476250"/>
                  </a:lnTo>
                  <a:lnTo>
                    <a:pt x="237489" y="482600"/>
                  </a:lnTo>
                  <a:lnTo>
                    <a:pt x="196850" y="496570"/>
                  </a:lnTo>
                  <a:lnTo>
                    <a:pt x="165100" y="520065"/>
                  </a:lnTo>
                  <a:lnTo>
                    <a:pt x="135890" y="589915"/>
                  </a:lnTo>
                  <a:lnTo>
                    <a:pt x="140335" y="631190"/>
                  </a:lnTo>
                  <a:lnTo>
                    <a:pt x="158115" y="665480"/>
                  </a:lnTo>
                  <a:lnTo>
                    <a:pt x="220345" y="709930"/>
                  </a:lnTo>
                  <a:lnTo>
                    <a:pt x="256539" y="715645"/>
                  </a:lnTo>
                  <a:lnTo>
                    <a:pt x="269239" y="715010"/>
                  </a:lnTo>
                  <a:lnTo>
                    <a:pt x="304164" y="711200"/>
                  </a:lnTo>
                  <a:lnTo>
                    <a:pt x="373380" y="702310"/>
                  </a:lnTo>
                  <a:lnTo>
                    <a:pt x="407670" y="699135"/>
                  </a:lnTo>
                  <a:lnTo>
                    <a:pt x="476250" y="689610"/>
                  </a:lnTo>
                  <a:lnTo>
                    <a:pt x="519430" y="674370"/>
                  </a:lnTo>
                  <a:lnTo>
                    <a:pt x="551180" y="647065"/>
                  </a:lnTo>
                  <a:lnTo>
                    <a:pt x="570230" y="608330"/>
                  </a:lnTo>
                  <a:lnTo>
                    <a:pt x="575310" y="560705"/>
                  </a:lnTo>
                  <a:lnTo>
                    <a:pt x="565785" y="523240"/>
                  </a:lnTo>
                  <a:lnTo>
                    <a:pt x="542290" y="492125"/>
                  </a:lnTo>
                  <a:lnTo>
                    <a:pt x="509270" y="468630"/>
                  </a:lnTo>
                  <a:lnTo>
                    <a:pt x="467995" y="457200"/>
                  </a:lnTo>
                  <a:lnTo>
                    <a:pt x="452120" y="456565"/>
                  </a:lnTo>
                  <a:close/>
                </a:path>
                <a:path w="5092700" h="3587115">
                  <a:moveTo>
                    <a:pt x="384810" y="0"/>
                  </a:moveTo>
                  <a:lnTo>
                    <a:pt x="335914" y="3810"/>
                  </a:lnTo>
                  <a:lnTo>
                    <a:pt x="293370" y="24765"/>
                  </a:lnTo>
                  <a:lnTo>
                    <a:pt x="262889" y="61595"/>
                  </a:lnTo>
                  <a:lnTo>
                    <a:pt x="252095" y="100330"/>
                  </a:lnTo>
                  <a:lnTo>
                    <a:pt x="253364" y="141605"/>
                  </a:lnTo>
                  <a:lnTo>
                    <a:pt x="267970" y="180340"/>
                  </a:lnTo>
                  <a:lnTo>
                    <a:pt x="297180" y="209550"/>
                  </a:lnTo>
                  <a:lnTo>
                    <a:pt x="340360" y="234950"/>
                  </a:lnTo>
                  <a:lnTo>
                    <a:pt x="500380" y="320040"/>
                  </a:lnTo>
                  <a:lnTo>
                    <a:pt x="537845" y="328295"/>
                  </a:lnTo>
                  <a:lnTo>
                    <a:pt x="554355" y="329565"/>
                  </a:lnTo>
                  <a:lnTo>
                    <a:pt x="570865" y="328295"/>
                  </a:lnTo>
                  <a:lnTo>
                    <a:pt x="630555" y="297180"/>
                  </a:lnTo>
                  <a:lnTo>
                    <a:pt x="663575" y="244475"/>
                  </a:lnTo>
                  <a:lnTo>
                    <a:pt x="666115" y="203835"/>
                  </a:lnTo>
                  <a:lnTo>
                    <a:pt x="657860" y="167640"/>
                  </a:lnTo>
                  <a:lnTo>
                    <a:pt x="639445" y="137160"/>
                  </a:lnTo>
                  <a:lnTo>
                    <a:pt x="610870" y="113665"/>
                  </a:lnTo>
                  <a:lnTo>
                    <a:pt x="566420" y="88265"/>
                  </a:lnTo>
                  <a:lnTo>
                    <a:pt x="474980" y="40640"/>
                  </a:lnTo>
                  <a:lnTo>
                    <a:pt x="430530" y="15875"/>
                  </a:lnTo>
                  <a:lnTo>
                    <a:pt x="384810" y="0"/>
                  </a:lnTo>
                  <a:close/>
                </a:path>
                <a:path w="5092700" h="3587115">
                  <a:moveTo>
                    <a:pt x="545465" y="813435"/>
                  </a:moveTo>
                  <a:lnTo>
                    <a:pt x="497205" y="831850"/>
                  </a:lnTo>
                  <a:lnTo>
                    <a:pt x="53975" y="1116965"/>
                  </a:lnTo>
                  <a:lnTo>
                    <a:pt x="24129" y="1146175"/>
                  </a:lnTo>
                  <a:lnTo>
                    <a:pt x="5079" y="1183005"/>
                  </a:lnTo>
                  <a:lnTo>
                    <a:pt x="0" y="1224280"/>
                  </a:lnTo>
                  <a:lnTo>
                    <a:pt x="10160" y="1264920"/>
                  </a:lnTo>
                  <a:lnTo>
                    <a:pt x="34925" y="1301115"/>
                  </a:lnTo>
                  <a:lnTo>
                    <a:pt x="68579" y="1324610"/>
                  </a:lnTo>
                  <a:lnTo>
                    <a:pt x="107950" y="1334135"/>
                  </a:lnTo>
                  <a:lnTo>
                    <a:pt x="149860" y="1329690"/>
                  </a:lnTo>
                  <a:lnTo>
                    <a:pt x="192404" y="1310640"/>
                  </a:lnTo>
                  <a:lnTo>
                    <a:pt x="525780" y="1094740"/>
                  </a:lnTo>
                  <a:lnTo>
                    <a:pt x="611505" y="1040130"/>
                  </a:lnTo>
                  <a:lnTo>
                    <a:pt x="650875" y="1007745"/>
                  </a:lnTo>
                  <a:lnTo>
                    <a:pt x="675005" y="963930"/>
                  </a:lnTo>
                  <a:lnTo>
                    <a:pt x="678815" y="917575"/>
                  </a:lnTo>
                  <a:lnTo>
                    <a:pt x="666750" y="875665"/>
                  </a:lnTo>
                  <a:lnTo>
                    <a:pt x="638810" y="842645"/>
                  </a:lnTo>
                  <a:lnTo>
                    <a:pt x="597535" y="821055"/>
                  </a:lnTo>
                  <a:lnTo>
                    <a:pt x="570230" y="814070"/>
                  </a:lnTo>
                  <a:lnTo>
                    <a:pt x="545465" y="813435"/>
                  </a:lnTo>
                  <a:close/>
                </a:path>
                <a:path w="5092700" h="3587115">
                  <a:moveTo>
                    <a:pt x="5038090" y="3549650"/>
                  </a:moveTo>
                  <a:lnTo>
                    <a:pt x="5038090" y="3587115"/>
                  </a:lnTo>
                  <a:lnTo>
                    <a:pt x="5092700" y="3587115"/>
                  </a:lnTo>
                  <a:lnTo>
                    <a:pt x="5069205" y="3569970"/>
                  </a:lnTo>
                  <a:lnTo>
                    <a:pt x="5038090" y="3549650"/>
                  </a:lnTo>
                  <a:close/>
                </a:path>
              </a:pathLst>
            </a:custGeom>
            <a:solidFill>
              <a:srgbClr val="171B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6269" y="949959"/>
              <a:ext cx="558165" cy="1215390"/>
            </a:xfrm>
            <a:custGeom>
              <a:avLst/>
              <a:gdLst/>
              <a:ahLst/>
              <a:cxnLst/>
              <a:rect l="l" t="t" r="r" b="b"/>
              <a:pathLst>
                <a:path w="558165" h="1215389">
                  <a:moveTo>
                    <a:pt x="397510" y="455929"/>
                  </a:moveTo>
                  <a:lnTo>
                    <a:pt x="388620" y="455929"/>
                  </a:lnTo>
                  <a:lnTo>
                    <a:pt x="379095" y="457200"/>
                  </a:lnTo>
                  <a:lnTo>
                    <a:pt x="198754" y="478154"/>
                  </a:lnTo>
                  <a:lnTo>
                    <a:pt x="143509" y="511175"/>
                  </a:lnTo>
                  <a:lnTo>
                    <a:pt x="136525" y="538479"/>
                  </a:lnTo>
                  <a:lnTo>
                    <a:pt x="143509" y="565784"/>
                  </a:lnTo>
                  <a:lnTo>
                    <a:pt x="164464" y="588009"/>
                  </a:lnTo>
                  <a:lnTo>
                    <a:pt x="175895" y="593090"/>
                  </a:lnTo>
                  <a:lnTo>
                    <a:pt x="187960" y="596265"/>
                  </a:lnTo>
                  <a:lnTo>
                    <a:pt x="200024" y="596900"/>
                  </a:lnTo>
                  <a:lnTo>
                    <a:pt x="212089" y="596265"/>
                  </a:lnTo>
                  <a:lnTo>
                    <a:pt x="348614" y="579754"/>
                  </a:lnTo>
                  <a:lnTo>
                    <a:pt x="382270" y="576579"/>
                  </a:lnTo>
                  <a:lnTo>
                    <a:pt x="431799" y="560704"/>
                  </a:lnTo>
                  <a:lnTo>
                    <a:pt x="455295" y="512445"/>
                  </a:lnTo>
                  <a:lnTo>
                    <a:pt x="452120" y="495300"/>
                  </a:lnTo>
                  <a:lnTo>
                    <a:pt x="443864" y="480059"/>
                  </a:lnTo>
                  <a:lnTo>
                    <a:pt x="430530" y="467995"/>
                  </a:lnTo>
                  <a:lnTo>
                    <a:pt x="413385" y="459104"/>
                  </a:lnTo>
                  <a:lnTo>
                    <a:pt x="405764" y="457200"/>
                  </a:lnTo>
                  <a:lnTo>
                    <a:pt x="397510" y="455929"/>
                  </a:lnTo>
                  <a:close/>
                </a:path>
                <a:path w="558165" h="1215389">
                  <a:moveTo>
                    <a:pt x="313689" y="0"/>
                  </a:moveTo>
                  <a:lnTo>
                    <a:pt x="290830" y="1904"/>
                  </a:lnTo>
                  <a:lnTo>
                    <a:pt x="271780" y="10795"/>
                  </a:lnTo>
                  <a:lnTo>
                    <a:pt x="258445" y="26670"/>
                  </a:lnTo>
                  <a:lnTo>
                    <a:pt x="250824" y="46990"/>
                  </a:lnTo>
                  <a:lnTo>
                    <a:pt x="250824" y="67309"/>
                  </a:lnTo>
                  <a:lnTo>
                    <a:pt x="259079" y="86359"/>
                  </a:lnTo>
                  <a:lnTo>
                    <a:pt x="273685" y="103504"/>
                  </a:lnTo>
                  <a:lnTo>
                    <a:pt x="279399" y="107315"/>
                  </a:lnTo>
                  <a:lnTo>
                    <a:pt x="285114" y="111759"/>
                  </a:lnTo>
                  <a:lnTo>
                    <a:pt x="456564" y="201929"/>
                  </a:lnTo>
                  <a:lnTo>
                    <a:pt x="480695" y="209550"/>
                  </a:lnTo>
                  <a:lnTo>
                    <a:pt x="504189" y="208279"/>
                  </a:lnTo>
                  <a:lnTo>
                    <a:pt x="523874" y="198120"/>
                  </a:lnTo>
                  <a:lnTo>
                    <a:pt x="539749" y="179704"/>
                  </a:lnTo>
                  <a:lnTo>
                    <a:pt x="546099" y="158750"/>
                  </a:lnTo>
                  <a:lnTo>
                    <a:pt x="544195" y="137159"/>
                  </a:lnTo>
                  <a:lnTo>
                    <a:pt x="534035" y="116840"/>
                  </a:lnTo>
                  <a:lnTo>
                    <a:pt x="515620" y="100329"/>
                  </a:lnTo>
                  <a:lnTo>
                    <a:pt x="507364" y="94615"/>
                  </a:lnTo>
                  <a:lnTo>
                    <a:pt x="498474" y="90170"/>
                  </a:lnTo>
                  <a:lnTo>
                    <a:pt x="340995" y="6984"/>
                  </a:lnTo>
                  <a:lnTo>
                    <a:pt x="313689" y="0"/>
                  </a:lnTo>
                  <a:close/>
                </a:path>
                <a:path w="558165" h="1215389">
                  <a:moveTo>
                    <a:pt x="501014" y="814070"/>
                  </a:moveTo>
                  <a:lnTo>
                    <a:pt x="457199" y="829309"/>
                  </a:lnTo>
                  <a:lnTo>
                    <a:pt x="40639" y="1098550"/>
                  </a:lnTo>
                  <a:lnTo>
                    <a:pt x="9525" y="1125854"/>
                  </a:lnTo>
                  <a:lnTo>
                    <a:pt x="0" y="1156970"/>
                  </a:lnTo>
                  <a:lnTo>
                    <a:pt x="3175" y="1174750"/>
                  </a:lnTo>
                  <a:lnTo>
                    <a:pt x="34925" y="1210309"/>
                  </a:lnTo>
                  <a:lnTo>
                    <a:pt x="66675" y="1215390"/>
                  </a:lnTo>
                  <a:lnTo>
                    <a:pt x="80645" y="1211579"/>
                  </a:lnTo>
                  <a:lnTo>
                    <a:pt x="504824" y="939800"/>
                  </a:lnTo>
                  <a:lnTo>
                    <a:pt x="544830" y="909954"/>
                  </a:lnTo>
                  <a:lnTo>
                    <a:pt x="558165" y="879475"/>
                  </a:lnTo>
                  <a:lnTo>
                    <a:pt x="557530" y="861695"/>
                  </a:lnTo>
                  <a:lnTo>
                    <a:pt x="531495" y="824229"/>
                  </a:lnTo>
                  <a:lnTo>
                    <a:pt x="501014" y="814070"/>
                  </a:lnTo>
                  <a:close/>
                </a:path>
              </a:pathLst>
            </a:custGeom>
            <a:solidFill>
              <a:srgbClr val="F9695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12060" y="2106244"/>
            <a:ext cx="3429635" cy="8712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45"/>
              <a:t>Asignatura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814066" y="3825697"/>
            <a:ext cx="1847850" cy="8712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50" spc="-370">
                <a:solidFill>
                  <a:srgbClr val="F1F1F0"/>
                </a:solidFill>
                <a:latin typeface="Verdana"/>
                <a:cs typeface="Verdana"/>
              </a:rPr>
              <a:t>Curso</a:t>
            </a:r>
            <a:endParaRPr sz="555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7832" y="8302750"/>
            <a:ext cx="4282440" cy="23378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2022-05-08T05:50:43Z</dcterms:created>
  <dcterms:modified xsi:type="dcterms:W3CDTF">2022-05-08T05:50:43Z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