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759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865" cy="10687685"/>
          </a:xfrm>
          <a:custGeom>
            <a:avLst/>
            <a:gdLst/>
            <a:ahLst/>
            <a:cxnLst/>
            <a:rect l="l" t="t" r="r" b="b"/>
            <a:pathLst>
              <a:path w="7555865" h="10687685">
                <a:moveTo>
                  <a:pt x="0" y="10687689"/>
                </a:moveTo>
                <a:lnTo>
                  <a:pt x="7555869" y="10687689"/>
                </a:lnTo>
                <a:lnTo>
                  <a:pt x="7555869" y="8"/>
                </a:lnTo>
                <a:lnTo>
                  <a:pt x="0" y="8"/>
                </a:lnTo>
                <a:lnTo>
                  <a:pt x="0" y="10687689"/>
                </a:lnTo>
              </a:path>
            </a:pathLst>
          </a:custGeom>
          <a:solidFill>
            <a:srgbClr val="F8A6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87172" y="658994"/>
            <a:ext cx="6582155" cy="737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350" dirty="0"/>
              <a:t>C</a:t>
            </a:r>
            <a:r>
              <a:rPr spc="280" dirty="0"/>
              <a:t>u</a:t>
            </a:r>
            <a:r>
              <a:rPr spc="275" dirty="0"/>
              <a:t>ad</a:t>
            </a:r>
            <a:r>
              <a:rPr spc="260" dirty="0"/>
              <a:t>e</a:t>
            </a:r>
            <a:r>
              <a:rPr spc="240" dirty="0"/>
              <a:t>rno</a:t>
            </a:r>
          </a:p>
        </p:txBody>
      </p:sp>
      <p:sp>
        <p:nvSpPr>
          <p:cNvPr id="3" name="object 3"/>
          <p:cNvSpPr/>
          <p:nvPr/>
        </p:nvSpPr>
        <p:spPr>
          <a:xfrm>
            <a:off x="817244" y="2081540"/>
            <a:ext cx="5978525" cy="7809865"/>
          </a:xfrm>
          <a:custGeom>
            <a:avLst/>
            <a:gdLst/>
            <a:ahLst/>
            <a:cxnLst/>
            <a:rect l="l" t="t" r="r" b="b"/>
            <a:pathLst>
              <a:path w="5978525" h="7809865">
                <a:moveTo>
                  <a:pt x="2540645" y="0"/>
                </a:moveTo>
                <a:lnTo>
                  <a:pt x="2472705" y="0"/>
                </a:lnTo>
                <a:lnTo>
                  <a:pt x="2336794" y="2529"/>
                </a:lnTo>
                <a:lnTo>
                  <a:pt x="2201549" y="7619"/>
                </a:lnTo>
                <a:lnTo>
                  <a:pt x="2066294" y="15239"/>
                </a:lnTo>
                <a:lnTo>
                  <a:pt x="1931039" y="26029"/>
                </a:lnTo>
                <a:lnTo>
                  <a:pt x="1795784" y="39349"/>
                </a:lnTo>
                <a:lnTo>
                  <a:pt x="1694819" y="50779"/>
                </a:lnTo>
                <a:lnTo>
                  <a:pt x="1594484" y="64129"/>
                </a:lnTo>
                <a:lnTo>
                  <a:pt x="1493519" y="78729"/>
                </a:lnTo>
                <a:lnTo>
                  <a:pt x="1393185" y="94609"/>
                </a:lnTo>
                <a:lnTo>
                  <a:pt x="1262384" y="118719"/>
                </a:lnTo>
                <a:lnTo>
                  <a:pt x="1141094" y="145389"/>
                </a:lnTo>
                <a:lnTo>
                  <a:pt x="1027425" y="176509"/>
                </a:lnTo>
                <a:lnTo>
                  <a:pt x="922650" y="210799"/>
                </a:lnTo>
                <a:lnTo>
                  <a:pt x="824864" y="249539"/>
                </a:lnTo>
                <a:lnTo>
                  <a:pt x="735329" y="292089"/>
                </a:lnTo>
                <a:lnTo>
                  <a:pt x="652784" y="340339"/>
                </a:lnTo>
                <a:lnTo>
                  <a:pt x="576584" y="393039"/>
                </a:lnTo>
                <a:lnTo>
                  <a:pt x="507360" y="451469"/>
                </a:lnTo>
                <a:lnTo>
                  <a:pt x="444495" y="515599"/>
                </a:lnTo>
                <a:lnTo>
                  <a:pt x="387345" y="585459"/>
                </a:lnTo>
                <a:lnTo>
                  <a:pt x="335910" y="661659"/>
                </a:lnTo>
                <a:lnTo>
                  <a:pt x="289559" y="744839"/>
                </a:lnTo>
                <a:lnTo>
                  <a:pt x="248280" y="834999"/>
                </a:lnTo>
                <a:lnTo>
                  <a:pt x="212085" y="932809"/>
                </a:lnTo>
                <a:lnTo>
                  <a:pt x="179700" y="1037569"/>
                </a:lnTo>
                <a:lnTo>
                  <a:pt x="151769" y="1150619"/>
                </a:lnTo>
                <a:lnTo>
                  <a:pt x="127634" y="1271899"/>
                </a:lnTo>
                <a:lnTo>
                  <a:pt x="106679" y="1402079"/>
                </a:lnTo>
                <a:lnTo>
                  <a:pt x="88904" y="1541129"/>
                </a:lnTo>
                <a:lnTo>
                  <a:pt x="64769" y="1768449"/>
                </a:lnTo>
                <a:lnTo>
                  <a:pt x="45089" y="1995799"/>
                </a:lnTo>
                <a:lnTo>
                  <a:pt x="29205" y="2223759"/>
                </a:lnTo>
                <a:lnTo>
                  <a:pt x="17144" y="2451719"/>
                </a:lnTo>
                <a:lnTo>
                  <a:pt x="8250" y="2680319"/>
                </a:lnTo>
                <a:lnTo>
                  <a:pt x="2535" y="2908919"/>
                </a:lnTo>
                <a:lnTo>
                  <a:pt x="0" y="3136879"/>
                </a:lnTo>
                <a:lnTo>
                  <a:pt x="630" y="3365479"/>
                </a:lnTo>
                <a:lnTo>
                  <a:pt x="3809" y="3594719"/>
                </a:lnTo>
                <a:lnTo>
                  <a:pt x="8894" y="3823319"/>
                </a:lnTo>
                <a:lnTo>
                  <a:pt x="16514" y="4051919"/>
                </a:lnTo>
                <a:lnTo>
                  <a:pt x="25395" y="4280519"/>
                </a:lnTo>
                <a:lnTo>
                  <a:pt x="36825" y="4509759"/>
                </a:lnTo>
                <a:lnTo>
                  <a:pt x="49529" y="4738359"/>
                </a:lnTo>
                <a:lnTo>
                  <a:pt x="63495" y="4966959"/>
                </a:lnTo>
                <a:lnTo>
                  <a:pt x="78735" y="5195559"/>
                </a:lnTo>
                <a:lnTo>
                  <a:pt x="94619" y="5424159"/>
                </a:lnTo>
                <a:lnTo>
                  <a:pt x="111764" y="5652759"/>
                </a:lnTo>
                <a:lnTo>
                  <a:pt x="128909" y="5880728"/>
                </a:lnTo>
                <a:lnTo>
                  <a:pt x="146054" y="6109328"/>
                </a:lnTo>
                <a:lnTo>
                  <a:pt x="159389" y="6256013"/>
                </a:lnTo>
                <a:lnTo>
                  <a:pt x="174629" y="6393804"/>
                </a:lnTo>
                <a:lnTo>
                  <a:pt x="193679" y="6521439"/>
                </a:lnTo>
                <a:lnTo>
                  <a:pt x="215895" y="6640180"/>
                </a:lnTo>
                <a:lnTo>
                  <a:pt x="242565" y="6750670"/>
                </a:lnTo>
                <a:lnTo>
                  <a:pt x="273689" y="6852278"/>
                </a:lnTo>
                <a:lnTo>
                  <a:pt x="309884" y="6946885"/>
                </a:lnTo>
                <a:lnTo>
                  <a:pt x="351794" y="7033253"/>
                </a:lnTo>
                <a:lnTo>
                  <a:pt x="399419" y="7112620"/>
                </a:lnTo>
                <a:lnTo>
                  <a:pt x="453389" y="7185010"/>
                </a:lnTo>
                <a:lnTo>
                  <a:pt x="513719" y="7251054"/>
                </a:lnTo>
                <a:lnTo>
                  <a:pt x="581655" y="7311383"/>
                </a:lnTo>
                <a:lnTo>
                  <a:pt x="657224" y="7365985"/>
                </a:lnTo>
                <a:lnTo>
                  <a:pt x="741044" y="7415515"/>
                </a:lnTo>
                <a:lnTo>
                  <a:pt x="833115" y="7459973"/>
                </a:lnTo>
                <a:lnTo>
                  <a:pt x="934080" y="7500609"/>
                </a:lnTo>
                <a:lnTo>
                  <a:pt x="1044570" y="7536173"/>
                </a:lnTo>
                <a:lnTo>
                  <a:pt x="1165229" y="7568558"/>
                </a:lnTo>
                <a:lnTo>
                  <a:pt x="1295399" y="7597764"/>
                </a:lnTo>
                <a:lnTo>
                  <a:pt x="1437000" y="7623803"/>
                </a:lnTo>
                <a:lnTo>
                  <a:pt x="1724024" y="7668249"/>
                </a:lnTo>
                <a:lnTo>
                  <a:pt x="1939920" y="7697455"/>
                </a:lnTo>
                <a:lnTo>
                  <a:pt x="2155829" y="7723494"/>
                </a:lnTo>
                <a:lnTo>
                  <a:pt x="2372365" y="7746354"/>
                </a:lnTo>
                <a:lnTo>
                  <a:pt x="2588894" y="7765404"/>
                </a:lnTo>
                <a:lnTo>
                  <a:pt x="2806064" y="7781275"/>
                </a:lnTo>
                <a:lnTo>
                  <a:pt x="3023234" y="7793348"/>
                </a:lnTo>
                <a:lnTo>
                  <a:pt x="3241045" y="7802230"/>
                </a:lnTo>
                <a:lnTo>
                  <a:pt x="3458855" y="7807314"/>
                </a:lnTo>
                <a:lnTo>
                  <a:pt x="3676025" y="7809850"/>
                </a:lnTo>
                <a:lnTo>
                  <a:pt x="3893835" y="7807945"/>
                </a:lnTo>
                <a:lnTo>
                  <a:pt x="4111005" y="7802873"/>
                </a:lnTo>
                <a:lnTo>
                  <a:pt x="4798054" y="7779370"/>
                </a:lnTo>
                <a:lnTo>
                  <a:pt x="4914275" y="7773024"/>
                </a:lnTo>
                <a:lnTo>
                  <a:pt x="5029215" y="7764773"/>
                </a:lnTo>
                <a:lnTo>
                  <a:pt x="5140954" y="7752700"/>
                </a:lnTo>
                <a:lnTo>
                  <a:pt x="5248914" y="7736198"/>
                </a:lnTo>
                <a:lnTo>
                  <a:pt x="5353065" y="7714600"/>
                </a:lnTo>
                <a:lnTo>
                  <a:pt x="5452125" y="7686668"/>
                </a:lnTo>
                <a:lnTo>
                  <a:pt x="5544814" y="7651104"/>
                </a:lnTo>
                <a:lnTo>
                  <a:pt x="5631195" y="7607920"/>
                </a:lnTo>
                <a:lnTo>
                  <a:pt x="5709284" y="7555223"/>
                </a:lnTo>
                <a:lnTo>
                  <a:pt x="5779785" y="7492989"/>
                </a:lnTo>
                <a:lnTo>
                  <a:pt x="5840745" y="7419968"/>
                </a:lnTo>
                <a:lnTo>
                  <a:pt x="5891524" y="7334874"/>
                </a:lnTo>
                <a:lnTo>
                  <a:pt x="5931545" y="7237088"/>
                </a:lnTo>
                <a:lnTo>
                  <a:pt x="5960104" y="7125324"/>
                </a:lnTo>
                <a:lnTo>
                  <a:pt x="5975984" y="6999594"/>
                </a:lnTo>
                <a:lnTo>
                  <a:pt x="5978514" y="6858624"/>
                </a:lnTo>
                <a:lnTo>
                  <a:pt x="5852784" y="2464429"/>
                </a:lnTo>
                <a:lnTo>
                  <a:pt x="5850254" y="2389479"/>
                </a:lnTo>
                <a:lnTo>
                  <a:pt x="5848365" y="2315199"/>
                </a:lnTo>
                <a:lnTo>
                  <a:pt x="5845164" y="2240279"/>
                </a:lnTo>
                <a:lnTo>
                  <a:pt x="5841354" y="2164689"/>
                </a:lnTo>
                <a:lnTo>
                  <a:pt x="5836935" y="2089769"/>
                </a:lnTo>
                <a:lnTo>
                  <a:pt x="5831204" y="2014849"/>
                </a:lnTo>
                <a:lnTo>
                  <a:pt x="5824865" y="1939899"/>
                </a:lnTo>
                <a:lnTo>
                  <a:pt x="5816604" y="1864979"/>
                </a:lnTo>
                <a:lnTo>
                  <a:pt x="5807064" y="1790699"/>
                </a:lnTo>
                <a:lnTo>
                  <a:pt x="5795634" y="1717029"/>
                </a:lnTo>
                <a:lnTo>
                  <a:pt x="5782314" y="1643999"/>
                </a:lnTo>
                <a:lnTo>
                  <a:pt x="5766434" y="1571609"/>
                </a:lnTo>
                <a:lnTo>
                  <a:pt x="5749305" y="1499859"/>
                </a:lnTo>
                <a:lnTo>
                  <a:pt x="5728974" y="1429359"/>
                </a:lnTo>
                <a:lnTo>
                  <a:pt x="5706114" y="1359529"/>
                </a:lnTo>
                <a:lnTo>
                  <a:pt x="5680725" y="1290949"/>
                </a:lnTo>
                <a:lnTo>
                  <a:pt x="5652134" y="1223619"/>
                </a:lnTo>
                <a:lnTo>
                  <a:pt x="5619765" y="1157599"/>
                </a:lnTo>
                <a:lnTo>
                  <a:pt x="5584835" y="1092829"/>
                </a:lnTo>
                <a:lnTo>
                  <a:pt x="5546094" y="1029949"/>
                </a:lnTo>
                <a:lnTo>
                  <a:pt x="5497205" y="958839"/>
                </a:lnTo>
                <a:lnTo>
                  <a:pt x="5444505" y="892149"/>
                </a:lnTo>
                <a:lnTo>
                  <a:pt x="5387355" y="828659"/>
                </a:lnTo>
                <a:lnTo>
                  <a:pt x="5327644" y="768339"/>
                </a:lnTo>
                <a:lnTo>
                  <a:pt x="5264154" y="711189"/>
                </a:lnTo>
                <a:lnTo>
                  <a:pt x="5198104" y="657849"/>
                </a:lnTo>
                <a:lnTo>
                  <a:pt x="5129524" y="607039"/>
                </a:lnTo>
                <a:lnTo>
                  <a:pt x="5057774" y="559429"/>
                </a:lnTo>
                <a:lnTo>
                  <a:pt x="4984104" y="514959"/>
                </a:lnTo>
                <a:lnTo>
                  <a:pt x="4908544" y="473049"/>
                </a:lnTo>
                <a:lnTo>
                  <a:pt x="4831095" y="433699"/>
                </a:lnTo>
                <a:lnTo>
                  <a:pt x="4751694" y="396849"/>
                </a:lnTo>
                <a:lnTo>
                  <a:pt x="4671075" y="362559"/>
                </a:lnTo>
                <a:lnTo>
                  <a:pt x="4589144" y="330189"/>
                </a:lnTo>
                <a:lnTo>
                  <a:pt x="4506605" y="300349"/>
                </a:lnTo>
                <a:lnTo>
                  <a:pt x="4422785" y="272399"/>
                </a:lnTo>
                <a:lnTo>
                  <a:pt x="4338965" y="247009"/>
                </a:lnTo>
                <a:lnTo>
                  <a:pt x="4254504" y="222869"/>
                </a:lnTo>
                <a:lnTo>
                  <a:pt x="4170044" y="200649"/>
                </a:lnTo>
                <a:lnTo>
                  <a:pt x="3986524" y="157459"/>
                </a:lnTo>
                <a:lnTo>
                  <a:pt x="3887464" y="136519"/>
                </a:lnTo>
                <a:lnTo>
                  <a:pt x="3687455" y="99059"/>
                </a:lnTo>
                <a:lnTo>
                  <a:pt x="3587114" y="82539"/>
                </a:lnTo>
                <a:lnTo>
                  <a:pt x="3385825" y="53949"/>
                </a:lnTo>
                <a:lnTo>
                  <a:pt x="3284844" y="41909"/>
                </a:lnTo>
                <a:lnTo>
                  <a:pt x="3183254" y="31729"/>
                </a:lnTo>
                <a:lnTo>
                  <a:pt x="3048624" y="19659"/>
                </a:lnTo>
                <a:lnTo>
                  <a:pt x="2913385" y="10789"/>
                </a:lnTo>
                <a:lnTo>
                  <a:pt x="2777505" y="4419"/>
                </a:lnTo>
                <a:lnTo>
                  <a:pt x="2642234" y="1249"/>
                </a:lnTo>
                <a:lnTo>
                  <a:pt x="25406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327785" y="2113291"/>
            <a:ext cx="5471160" cy="1530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27785" y="3996044"/>
            <a:ext cx="4901580" cy="374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27785" y="4651364"/>
            <a:ext cx="4901580" cy="374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27785" y="5306685"/>
            <a:ext cx="4901580" cy="374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327785" y="6617966"/>
            <a:ext cx="4901580" cy="374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27785" y="7273286"/>
            <a:ext cx="4901580" cy="374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35963" y="7643493"/>
            <a:ext cx="6421770" cy="230124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327785" y="5962644"/>
            <a:ext cx="4901580" cy="3746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99790" y="1578620"/>
            <a:ext cx="158750" cy="135255"/>
          </a:xfrm>
          <a:custGeom>
            <a:avLst/>
            <a:gdLst/>
            <a:ahLst/>
            <a:cxnLst/>
            <a:rect l="l" t="t" r="r" b="b"/>
            <a:pathLst>
              <a:path w="158750" h="135255">
                <a:moveTo>
                  <a:pt x="57149" y="0"/>
                </a:moveTo>
                <a:lnTo>
                  <a:pt x="0" y="0"/>
                </a:lnTo>
                <a:lnTo>
                  <a:pt x="10168" y="1249"/>
                </a:lnTo>
                <a:lnTo>
                  <a:pt x="20324" y="4419"/>
                </a:lnTo>
                <a:lnTo>
                  <a:pt x="59054" y="34899"/>
                </a:lnTo>
                <a:lnTo>
                  <a:pt x="64139" y="41269"/>
                </a:lnTo>
                <a:lnTo>
                  <a:pt x="67318" y="45719"/>
                </a:lnTo>
                <a:lnTo>
                  <a:pt x="71759" y="54589"/>
                </a:lnTo>
                <a:lnTo>
                  <a:pt x="70484" y="65379"/>
                </a:lnTo>
                <a:lnTo>
                  <a:pt x="63508" y="79369"/>
                </a:lnTo>
                <a:lnTo>
                  <a:pt x="59054" y="91439"/>
                </a:lnTo>
                <a:lnTo>
                  <a:pt x="57149" y="103479"/>
                </a:lnTo>
                <a:lnTo>
                  <a:pt x="57793" y="116189"/>
                </a:lnTo>
                <a:lnTo>
                  <a:pt x="59054" y="125089"/>
                </a:lnTo>
                <a:lnTo>
                  <a:pt x="62234" y="132069"/>
                </a:lnTo>
                <a:lnTo>
                  <a:pt x="73664" y="135239"/>
                </a:lnTo>
                <a:lnTo>
                  <a:pt x="85094" y="133959"/>
                </a:lnTo>
                <a:lnTo>
                  <a:pt x="94619" y="125729"/>
                </a:lnTo>
                <a:lnTo>
                  <a:pt x="100334" y="116189"/>
                </a:lnTo>
                <a:lnTo>
                  <a:pt x="104774" y="105399"/>
                </a:lnTo>
                <a:lnTo>
                  <a:pt x="106049" y="93329"/>
                </a:lnTo>
                <a:lnTo>
                  <a:pt x="104144" y="78729"/>
                </a:lnTo>
                <a:lnTo>
                  <a:pt x="106049" y="67939"/>
                </a:lnTo>
                <a:lnTo>
                  <a:pt x="147959" y="39989"/>
                </a:lnTo>
                <a:lnTo>
                  <a:pt x="158758" y="36179"/>
                </a:lnTo>
                <a:lnTo>
                  <a:pt x="94619" y="36179"/>
                </a:lnTo>
                <a:lnTo>
                  <a:pt x="86999" y="31089"/>
                </a:lnTo>
                <a:lnTo>
                  <a:pt x="75569" y="17769"/>
                </a:lnTo>
                <a:lnTo>
                  <a:pt x="66674" y="8229"/>
                </a:lnTo>
                <a:lnTo>
                  <a:pt x="571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0139" y="1606540"/>
            <a:ext cx="190500" cy="105410"/>
          </a:xfrm>
          <a:custGeom>
            <a:avLst/>
            <a:gdLst/>
            <a:ahLst/>
            <a:cxnLst/>
            <a:rect l="l" t="t" r="r" b="b"/>
            <a:pathLst>
              <a:path w="190500" h="105410">
                <a:moveTo>
                  <a:pt x="93975" y="0"/>
                </a:moveTo>
                <a:lnTo>
                  <a:pt x="0" y="0"/>
                </a:lnTo>
                <a:lnTo>
                  <a:pt x="12060" y="1280"/>
                </a:lnTo>
                <a:lnTo>
                  <a:pt x="24134" y="3169"/>
                </a:lnTo>
                <a:lnTo>
                  <a:pt x="71759" y="18409"/>
                </a:lnTo>
                <a:lnTo>
                  <a:pt x="97785" y="36850"/>
                </a:lnTo>
                <a:lnTo>
                  <a:pt x="93975" y="42550"/>
                </a:lnTo>
                <a:lnTo>
                  <a:pt x="88260" y="51450"/>
                </a:lnTo>
                <a:lnTo>
                  <a:pt x="81914" y="62880"/>
                </a:lnTo>
                <a:lnTo>
                  <a:pt x="78104" y="78120"/>
                </a:lnTo>
                <a:lnTo>
                  <a:pt x="80009" y="90799"/>
                </a:lnTo>
                <a:lnTo>
                  <a:pt x="88260" y="100340"/>
                </a:lnTo>
                <a:lnTo>
                  <a:pt x="98429" y="104790"/>
                </a:lnTo>
                <a:lnTo>
                  <a:pt x="109215" y="103510"/>
                </a:lnTo>
                <a:lnTo>
                  <a:pt x="121289" y="97170"/>
                </a:lnTo>
                <a:lnTo>
                  <a:pt x="130170" y="88910"/>
                </a:lnTo>
                <a:lnTo>
                  <a:pt x="135885" y="78760"/>
                </a:lnTo>
                <a:lnTo>
                  <a:pt x="139064" y="66690"/>
                </a:lnTo>
                <a:lnTo>
                  <a:pt x="138434" y="52699"/>
                </a:lnTo>
                <a:lnTo>
                  <a:pt x="140339" y="41269"/>
                </a:lnTo>
                <a:lnTo>
                  <a:pt x="183510" y="17160"/>
                </a:lnTo>
                <a:lnTo>
                  <a:pt x="190499" y="15239"/>
                </a:lnTo>
                <a:lnTo>
                  <a:pt x="118740" y="15239"/>
                </a:lnTo>
                <a:lnTo>
                  <a:pt x="107954" y="8900"/>
                </a:lnTo>
                <a:lnTo>
                  <a:pt x="100964" y="3809"/>
                </a:lnTo>
                <a:lnTo>
                  <a:pt x="939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81755" y="1613520"/>
            <a:ext cx="121285" cy="86360"/>
          </a:xfrm>
          <a:custGeom>
            <a:avLst/>
            <a:gdLst/>
            <a:ahLst/>
            <a:cxnLst/>
            <a:rect l="l" t="t" r="r" b="b"/>
            <a:pathLst>
              <a:path w="121284" h="86360">
                <a:moveTo>
                  <a:pt x="57793" y="0"/>
                </a:moveTo>
                <a:lnTo>
                  <a:pt x="0" y="0"/>
                </a:lnTo>
                <a:lnTo>
                  <a:pt x="12704" y="1920"/>
                </a:lnTo>
                <a:lnTo>
                  <a:pt x="24764" y="6370"/>
                </a:lnTo>
                <a:lnTo>
                  <a:pt x="55888" y="40660"/>
                </a:lnTo>
                <a:lnTo>
                  <a:pt x="56519" y="52730"/>
                </a:lnTo>
                <a:lnTo>
                  <a:pt x="52709" y="67330"/>
                </a:lnTo>
                <a:lnTo>
                  <a:pt x="54614" y="78760"/>
                </a:lnTo>
                <a:lnTo>
                  <a:pt x="63508" y="85740"/>
                </a:lnTo>
                <a:lnTo>
                  <a:pt x="72389" y="85100"/>
                </a:lnTo>
                <a:lnTo>
                  <a:pt x="80009" y="76840"/>
                </a:lnTo>
                <a:lnTo>
                  <a:pt x="86368" y="59710"/>
                </a:lnTo>
                <a:lnTo>
                  <a:pt x="92714" y="49529"/>
                </a:lnTo>
                <a:lnTo>
                  <a:pt x="101608" y="40020"/>
                </a:lnTo>
                <a:lnTo>
                  <a:pt x="112394" y="31120"/>
                </a:lnTo>
                <a:lnTo>
                  <a:pt x="121289" y="24780"/>
                </a:lnTo>
                <a:lnTo>
                  <a:pt x="80653" y="24780"/>
                </a:lnTo>
                <a:lnTo>
                  <a:pt x="78104" y="22859"/>
                </a:lnTo>
                <a:lnTo>
                  <a:pt x="75569" y="21610"/>
                </a:lnTo>
                <a:lnTo>
                  <a:pt x="70484" y="13990"/>
                </a:lnTo>
                <a:lnTo>
                  <a:pt x="61603" y="3200"/>
                </a:lnTo>
                <a:lnTo>
                  <a:pt x="5779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582548" y="1599560"/>
            <a:ext cx="277495" cy="93980"/>
          </a:xfrm>
          <a:custGeom>
            <a:avLst/>
            <a:gdLst/>
            <a:ahLst/>
            <a:cxnLst/>
            <a:rect l="l" t="t" r="r" b="b"/>
            <a:pathLst>
              <a:path w="277494" h="93980">
                <a:moveTo>
                  <a:pt x="163186" y="0"/>
                </a:moveTo>
                <a:lnTo>
                  <a:pt x="0" y="0"/>
                </a:lnTo>
                <a:lnTo>
                  <a:pt x="13334" y="640"/>
                </a:lnTo>
                <a:lnTo>
                  <a:pt x="26026" y="1920"/>
                </a:lnTo>
                <a:lnTo>
                  <a:pt x="112394" y="20330"/>
                </a:lnTo>
                <a:lnTo>
                  <a:pt x="172711" y="40629"/>
                </a:lnTo>
                <a:lnTo>
                  <a:pt x="233671" y="64769"/>
                </a:lnTo>
                <a:lnTo>
                  <a:pt x="266699" y="83819"/>
                </a:lnTo>
                <a:lnTo>
                  <a:pt x="275581" y="93360"/>
                </a:lnTo>
                <a:lnTo>
                  <a:pt x="277486" y="81930"/>
                </a:lnTo>
                <a:lnTo>
                  <a:pt x="253995" y="42550"/>
                </a:lnTo>
                <a:lnTo>
                  <a:pt x="217800" y="22219"/>
                </a:lnTo>
                <a:lnTo>
                  <a:pt x="182879" y="6979"/>
                </a:lnTo>
                <a:lnTo>
                  <a:pt x="170806" y="2529"/>
                </a:lnTo>
                <a:lnTo>
                  <a:pt x="16318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587495" y="1608460"/>
            <a:ext cx="132080" cy="69850"/>
          </a:xfrm>
          <a:custGeom>
            <a:avLst/>
            <a:gdLst/>
            <a:ahLst/>
            <a:cxnLst/>
            <a:rect l="l" t="t" r="r" b="b"/>
            <a:pathLst>
              <a:path w="132080" h="69850">
                <a:moveTo>
                  <a:pt x="79379" y="0"/>
                </a:moveTo>
                <a:lnTo>
                  <a:pt x="0" y="0"/>
                </a:lnTo>
                <a:lnTo>
                  <a:pt x="11429" y="640"/>
                </a:lnTo>
                <a:lnTo>
                  <a:pt x="24134" y="1889"/>
                </a:lnTo>
                <a:lnTo>
                  <a:pt x="36838" y="5699"/>
                </a:lnTo>
                <a:lnTo>
                  <a:pt x="50804" y="11429"/>
                </a:lnTo>
                <a:lnTo>
                  <a:pt x="60329" y="18409"/>
                </a:lnTo>
                <a:lnTo>
                  <a:pt x="62234" y="27310"/>
                </a:lnTo>
                <a:lnTo>
                  <a:pt x="59054" y="41909"/>
                </a:lnTo>
                <a:lnTo>
                  <a:pt x="58424" y="43159"/>
                </a:lnTo>
                <a:lnTo>
                  <a:pt x="57793" y="44439"/>
                </a:lnTo>
                <a:lnTo>
                  <a:pt x="57793" y="46360"/>
                </a:lnTo>
                <a:lnTo>
                  <a:pt x="56519" y="53980"/>
                </a:lnTo>
                <a:lnTo>
                  <a:pt x="58424" y="60319"/>
                </a:lnTo>
                <a:lnTo>
                  <a:pt x="72389" y="69829"/>
                </a:lnTo>
                <a:lnTo>
                  <a:pt x="78748" y="66659"/>
                </a:lnTo>
                <a:lnTo>
                  <a:pt x="85094" y="61600"/>
                </a:lnTo>
                <a:lnTo>
                  <a:pt x="91439" y="52699"/>
                </a:lnTo>
                <a:lnTo>
                  <a:pt x="95249" y="38099"/>
                </a:lnTo>
                <a:lnTo>
                  <a:pt x="100964" y="27310"/>
                </a:lnTo>
                <a:lnTo>
                  <a:pt x="111133" y="17769"/>
                </a:lnTo>
                <a:lnTo>
                  <a:pt x="121919" y="10149"/>
                </a:lnTo>
                <a:lnTo>
                  <a:pt x="132088" y="3809"/>
                </a:lnTo>
                <a:lnTo>
                  <a:pt x="85724" y="3809"/>
                </a:lnTo>
                <a:lnTo>
                  <a:pt x="793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313300" y="1580510"/>
            <a:ext cx="243840" cy="92075"/>
          </a:xfrm>
          <a:custGeom>
            <a:avLst/>
            <a:gdLst/>
            <a:ahLst/>
            <a:cxnLst/>
            <a:rect l="l" t="t" r="r" b="b"/>
            <a:pathLst>
              <a:path w="243839" h="92075">
                <a:moveTo>
                  <a:pt x="99703" y="0"/>
                </a:moveTo>
                <a:lnTo>
                  <a:pt x="0" y="0"/>
                </a:lnTo>
                <a:lnTo>
                  <a:pt x="12073" y="640"/>
                </a:lnTo>
                <a:lnTo>
                  <a:pt x="24134" y="1920"/>
                </a:lnTo>
                <a:lnTo>
                  <a:pt x="71759" y="17769"/>
                </a:lnTo>
                <a:lnTo>
                  <a:pt x="99703" y="39380"/>
                </a:lnTo>
                <a:lnTo>
                  <a:pt x="93344" y="50170"/>
                </a:lnTo>
                <a:lnTo>
                  <a:pt x="86999" y="59070"/>
                </a:lnTo>
                <a:lnTo>
                  <a:pt x="83189" y="67299"/>
                </a:lnTo>
                <a:lnTo>
                  <a:pt x="83189" y="78120"/>
                </a:lnTo>
                <a:lnTo>
                  <a:pt x="90809" y="89550"/>
                </a:lnTo>
                <a:lnTo>
                  <a:pt x="100964" y="92080"/>
                </a:lnTo>
                <a:lnTo>
                  <a:pt x="115574" y="87629"/>
                </a:lnTo>
                <a:lnTo>
                  <a:pt x="124468" y="81290"/>
                </a:lnTo>
                <a:lnTo>
                  <a:pt x="132088" y="71109"/>
                </a:lnTo>
                <a:lnTo>
                  <a:pt x="138434" y="55260"/>
                </a:lnTo>
                <a:lnTo>
                  <a:pt x="146684" y="47000"/>
                </a:lnTo>
                <a:lnTo>
                  <a:pt x="183523" y="31760"/>
                </a:lnTo>
                <a:lnTo>
                  <a:pt x="231779" y="20970"/>
                </a:lnTo>
                <a:lnTo>
                  <a:pt x="243839" y="19690"/>
                </a:lnTo>
                <a:lnTo>
                  <a:pt x="132088" y="19690"/>
                </a:lnTo>
                <a:lnTo>
                  <a:pt x="123194" y="17769"/>
                </a:lnTo>
                <a:lnTo>
                  <a:pt x="110489" y="7619"/>
                </a:lnTo>
                <a:lnTo>
                  <a:pt x="100964" y="1280"/>
                </a:lnTo>
                <a:lnTo>
                  <a:pt x="997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07214" y="1589410"/>
            <a:ext cx="169545" cy="76835"/>
          </a:xfrm>
          <a:custGeom>
            <a:avLst/>
            <a:gdLst/>
            <a:ahLst/>
            <a:cxnLst/>
            <a:rect l="l" t="t" r="r" b="b"/>
            <a:pathLst>
              <a:path w="169544" h="76835">
                <a:moveTo>
                  <a:pt x="92701" y="0"/>
                </a:moveTo>
                <a:lnTo>
                  <a:pt x="0" y="0"/>
                </a:lnTo>
                <a:lnTo>
                  <a:pt x="12060" y="640"/>
                </a:lnTo>
                <a:lnTo>
                  <a:pt x="24121" y="1889"/>
                </a:lnTo>
                <a:lnTo>
                  <a:pt x="72389" y="18409"/>
                </a:lnTo>
                <a:lnTo>
                  <a:pt x="93975" y="43799"/>
                </a:lnTo>
                <a:lnTo>
                  <a:pt x="90796" y="58399"/>
                </a:lnTo>
                <a:lnTo>
                  <a:pt x="92701" y="67939"/>
                </a:lnTo>
                <a:lnTo>
                  <a:pt x="104774" y="76840"/>
                </a:lnTo>
                <a:lnTo>
                  <a:pt x="114299" y="72389"/>
                </a:lnTo>
                <a:lnTo>
                  <a:pt x="122550" y="60319"/>
                </a:lnTo>
                <a:lnTo>
                  <a:pt x="127634" y="50779"/>
                </a:lnTo>
                <a:lnTo>
                  <a:pt x="138421" y="38740"/>
                </a:lnTo>
                <a:lnTo>
                  <a:pt x="148589" y="31120"/>
                </a:lnTo>
                <a:lnTo>
                  <a:pt x="158745" y="24109"/>
                </a:lnTo>
                <a:lnTo>
                  <a:pt x="169544" y="17129"/>
                </a:lnTo>
                <a:lnTo>
                  <a:pt x="122550" y="17129"/>
                </a:lnTo>
                <a:lnTo>
                  <a:pt x="114930" y="16489"/>
                </a:lnTo>
                <a:lnTo>
                  <a:pt x="100964" y="6339"/>
                </a:lnTo>
                <a:lnTo>
                  <a:pt x="9270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75965" y="1557650"/>
            <a:ext cx="180975" cy="107950"/>
          </a:xfrm>
          <a:custGeom>
            <a:avLst/>
            <a:gdLst/>
            <a:ahLst/>
            <a:cxnLst/>
            <a:rect l="l" t="t" r="r" b="b"/>
            <a:pathLst>
              <a:path w="180975" h="107950">
                <a:moveTo>
                  <a:pt x="126373" y="0"/>
                </a:moveTo>
                <a:lnTo>
                  <a:pt x="87629" y="9540"/>
                </a:lnTo>
                <a:lnTo>
                  <a:pt x="45719" y="37459"/>
                </a:lnTo>
                <a:lnTo>
                  <a:pt x="20954" y="67299"/>
                </a:lnTo>
                <a:lnTo>
                  <a:pt x="0" y="103510"/>
                </a:lnTo>
                <a:lnTo>
                  <a:pt x="1274" y="107960"/>
                </a:lnTo>
                <a:lnTo>
                  <a:pt x="6989" y="106039"/>
                </a:lnTo>
                <a:lnTo>
                  <a:pt x="15239" y="99059"/>
                </a:lnTo>
                <a:lnTo>
                  <a:pt x="23503" y="88910"/>
                </a:lnTo>
                <a:lnTo>
                  <a:pt x="30479" y="80009"/>
                </a:lnTo>
                <a:lnTo>
                  <a:pt x="38099" y="71109"/>
                </a:lnTo>
                <a:lnTo>
                  <a:pt x="67318" y="44439"/>
                </a:lnTo>
                <a:lnTo>
                  <a:pt x="102239" y="24780"/>
                </a:lnTo>
                <a:lnTo>
                  <a:pt x="123824" y="20970"/>
                </a:lnTo>
                <a:lnTo>
                  <a:pt x="180974" y="20970"/>
                </a:lnTo>
                <a:lnTo>
                  <a:pt x="170188" y="13350"/>
                </a:lnTo>
                <a:lnTo>
                  <a:pt x="160019" y="7619"/>
                </a:lnTo>
                <a:lnTo>
                  <a:pt x="149864" y="3169"/>
                </a:lnTo>
                <a:lnTo>
                  <a:pt x="138434" y="640"/>
                </a:lnTo>
                <a:lnTo>
                  <a:pt x="12637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061210" y="1586240"/>
            <a:ext cx="160655" cy="72390"/>
          </a:xfrm>
          <a:custGeom>
            <a:avLst/>
            <a:gdLst/>
            <a:ahLst/>
            <a:cxnLst/>
            <a:rect l="l" t="t" r="r" b="b"/>
            <a:pathLst>
              <a:path w="160655" h="72389">
                <a:moveTo>
                  <a:pt x="76199" y="0"/>
                </a:moveTo>
                <a:lnTo>
                  <a:pt x="0" y="0"/>
                </a:lnTo>
                <a:lnTo>
                  <a:pt x="13334" y="1249"/>
                </a:lnTo>
                <a:lnTo>
                  <a:pt x="26669" y="3809"/>
                </a:lnTo>
                <a:lnTo>
                  <a:pt x="61590" y="21579"/>
                </a:lnTo>
                <a:lnTo>
                  <a:pt x="83819" y="55869"/>
                </a:lnTo>
                <a:lnTo>
                  <a:pt x="86999" y="70469"/>
                </a:lnTo>
                <a:lnTo>
                  <a:pt x="95249" y="72389"/>
                </a:lnTo>
                <a:lnTo>
                  <a:pt x="106679" y="69829"/>
                </a:lnTo>
                <a:lnTo>
                  <a:pt x="123194" y="50779"/>
                </a:lnTo>
                <a:lnTo>
                  <a:pt x="131444" y="41909"/>
                </a:lnTo>
                <a:lnTo>
                  <a:pt x="140969" y="33649"/>
                </a:lnTo>
                <a:lnTo>
                  <a:pt x="151125" y="26029"/>
                </a:lnTo>
                <a:lnTo>
                  <a:pt x="160650" y="20299"/>
                </a:lnTo>
                <a:lnTo>
                  <a:pt x="109859" y="20299"/>
                </a:lnTo>
                <a:lnTo>
                  <a:pt x="95880" y="17769"/>
                </a:lnTo>
                <a:lnTo>
                  <a:pt x="86355" y="8229"/>
                </a:lnTo>
                <a:lnTo>
                  <a:pt x="761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462408" y="1584960"/>
            <a:ext cx="204470" cy="53340"/>
          </a:xfrm>
          <a:custGeom>
            <a:avLst/>
            <a:gdLst/>
            <a:ahLst/>
            <a:cxnLst/>
            <a:rect l="l" t="t" r="r" b="b"/>
            <a:pathLst>
              <a:path w="204469" h="53339">
                <a:moveTo>
                  <a:pt x="143505" y="0"/>
                </a:moveTo>
                <a:lnTo>
                  <a:pt x="130801" y="0"/>
                </a:lnTo>
                <a:lnTo>
                  <a:pt x="117466" y="640"/>
                </a:lnTo>
                <a:lnTo>
                  <a:pt x="76830" y="8900"/>
                </a:lnTo>
                <a:lnTo>
                  <a:pt x="41909" y="24140"/>
                </a:lnTo>
                <a:lnTo>
                  <a:pt x="9524" y="45079"/>
                </a:lnTo>
                <a:lnTo>
                  <a:pt x="0" y="53339"/>
                </a:lnTo>
                <a:lnTo>
                  <a:pt x="40635" y="53339"/>
                </a:lnTo>
                <a:lnTo>
                  <a:pt x="41909" y="52699"/>
                </a:lnTo>
                <a:lnTo>
                  <a:pt x="52065" y="46360"/>
                </a:lnTo>
                <a:lnTo>
                  <a:pt x="99690" y="27950"/>
                </a:lnTo>
                <a:lnTo>
                  <a:pt x="125086" y="23500"/>
                </a:lnTo>
                <a:lnTo>
                  <a:pt x="204465" y="23500"/>
                </a:lnTo>
                <a:lnTo>
                  <a:pt x="198119" y="20330"/>
                </a:lnTo>
                <a:lnTo>
                  <a:pt x="187951" y="13959"/>
                </a:lnTo>
                <a:lnTo>
                  <a:pt x="177795" y="8260"/>
                </a:lnTo>
                <a:lnTo>
                  <a:pt x="166996" y="4450"/>
                </a:lnTo>
                <a:lnTo>
                  <a:pt x="154935" y="1280"/>
                </a:lnTo>
                <a:lnTo>
                  <a:pt x="14350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249680" y="1589410"/>
            <a:ext cx="189865" cy="32384"/>
          </a:xfrm>
          <a:custGeom>
            <a:avLst/>
            <a:gdLst/>
            <a:ahLst/>
            <a:cxnLst/>
            <a:rect l="l" t="t" r="r" b="b"/>
            <a:pathLst>
              <a:path w="189865" h="32384">
                <a:moveTo>
                  <a:pt x="123824" y="0"/>
                </a:moveTo>
                <a:lnTo>
                  <a:pt x="109859" y="0"/>
                </a:lnTo>
                <a:lnTo>
                  <a:pt x="97785" y="1249"/>
                </a:lnTo>
                <a:lnTo>
                  <a:pt x="50160" y="10789"/>
                </a:lnTo>
                <a:lnTo>
                  <a:pt x="12704" y="25389"/>
                </a:lnTo>
                <a:lnTo>
                  <a:pt x="0" y="32369"/>
                </a:lnTo>
                <a:lnTo>
                  <a:pt x="60959" y="32369"/>
                </a:lnTo>
                <a:lnTo>
                  <a:pt x="65400" y="31729"/>
                </a:lnTo>
                <a:lnTo>
                  <a:pt x="77474" y="28559"/>
                </a:lnTo>
                <a:lnTo>
                  <a:pt x="103500" y="24749"/>
                </a:lnTo>
                <a:lnTo>
                  <a:pt x="117479" y="24109"/>
                </a:lnTo>
                <a:lnTo>
                  <a:pt x="189869" y="24109"/>
                </a:lnTo>
                <a:lnTo>
                  <a:pt x="184154" y="19049"/>
                </a:lnTo>
                <a:lnTo>
                  <a:pt x="173985" y="12070"/>
                </a:lnTo>
                <a:lnTo>
                  <a:pt x="162555" y="6979"/>
                </a:lnTo>
                <a:lnTo>
                  <a:pt x="150494" y="3169"/>
                </a:lnTo>
                <a:lnTo>
                  <a:pt x="137790" y="1249"/>
                </a:lnTo>
                <a:lnTo>
                  <a:pt x="1238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94409" y="1582430"/>
            <a:ext cx="219710" cy="32384"/>
          </a:xfrm>
          <a:custGeom>
            <a:avLst/>
            <a:gdLst/>
            <a:ahLst/>
            <a:cxnLst/>
            <a:rect l="l" t="t" r="r" b="b"/>
            <a:pathLst>
              <a:path w="219709" h="32384">
                <a:moveTo>
                  <a:pt x="128909" y="0"/>
                </a:moveTo>
                <a:lnTo>
                  <a:pt x="104774" y="0"/>
                </a:lnTo>
                <a:lnTo>
                  <a:pt x="56519" y="9509"/>
                </a:lnTo>
                <a:lnTo>
                  <a:pt x="20324" y="24109"/>
                </a:lnTo>
                <a:lnTo>
                  <a:pt x="7619" y="31089"/>
                </a:lnTo>
                <a:lnTo>
                  <a:pt x="0" y="32369"/>
                </a:lnTo>
                <a:lnTo>
                  <a:pt x="65400" y="32369"/>
                </a:lnTo>
                <a:lnTo>
                  <a:pt x="77474" y="29199"/>
                </a:lnTo>
                <a:lnTo>
                  <a:pt x="89534" y="26669"/>
                </a:lnTo>
                <a:lnTo>
                  <a:pt x="113669" y="24109"/>
                </a:lnTo>
                <a:lnTo>
                  <a:pt x="219705" y="24109"/>
                </a:lnTo>
                <a:lnTo>
                  <a:pt x="215895" y="22219"/>
                </a:lnTo>
                <a:lnTo>
                  <a:pt x="176534" y="7619"/>
                </a:lnTo>
                <a:lnTo>
                  <a:pt x="140969" y="609"/>
                </a:lnTo>
                <a:lnTo>
                  <a:pt x="12890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73220" y="1565270"/>
            <a:ext cx="226695" cy="46990"/>
          </a:xfrm>
          <a:custGeom>
            <a:avLst/>
            <a:gdLst/>
            <a:ahLst/>
            <a:cxnLst/>
            <a:rect l="l" t="t" r="r" b="b"/>
            <a:pathLst>
              <a:path w="226694" h="46990">
                <a:moveTo>
                  <a:pt x="142874" y="0"/>
                </a:moveTo>
                <a:lnTo>
                  <a:pt x="128909" y="0"/>
                </a:lnTo>
                <a:lnTo>
                  <a:pt x="114943" y="640"/>
                </a:lnTo>
                <a:lnTo>
                  <a:pt x="76199" y="6979"/>
                </a:lnTo>
                <a:lnTo>
                  <a:pt x="29849" y="27950"/>
                </a:lnTo>
                <a:lnTo>
                  <a:pt x="7619" y="43830"/>
                </a:lnTo>
                <a:lnTo>
                  <a:pt x="0" y="47000"/>
                </a:lnTo>
                <a:lnTo>
                  <a:pt x="46363" y="47000"/>
                </a:lnTo>
                <a:lnTo>
                  <a:pt x="57793" y="41269"/>
                </a:lnTo>
                <a:lnTo>
                  <a:pt x="69223" y="36210"/>
                </a:lnTo>
                <a:lnTo>
                  <a:pt x="106049" y="26669"/>
                </a:lnTo>
                <a:lnTo>
                  <a:pt x="133993" y="24140"/>
                </a:lnTo>
                <a:lnTo>
                  <a:pt x="226694" y="24140"/>
                </a:lnTo>
                <a:lnTo>
                  <a:pt x="225433" y="22859"/>
                </a:lnTo>
                <a:lnTo>
                  <a:pt x="180344" y="3809"/>
                </a:lnTo>
                <a:lnTo>
                  <a:pt x="155579" y="640"/>
                </a:lnTo>
                <a:lnTo>
                  <a:pt x="1428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29764" y="1559570"/>
            <a:ext cx="207010" cy="46990"/>
          </a:xfrm>
          <a:custGeom>
            <a:avLst/>
            <a:gdLst/>
            <a:ahLst/>
            <a:cxnLst/>
            <a:rect l="l" t="t" r="r" b="b"/>
            <a:pathLst>
              <a:path w="207010" h="46990">
                <a:moveTo>
                  <a:pt x="130814" y="0"/>
                </a:moveTo>
                <a:lnTo>
                  <a:pt x="81914" y="6979"/>
                </a:lnTo>
                <a:lnTo>
                  <a:pt x="44445" y="19659"/>
                </a:lnTo>
                <a:lnTo>
                  <a:pt x="0" y="46969"/>
                </a:lnTo>
                <a:lnTo>
                  <a:pt x="47624" y="46969"/>
                </a:lnTo>
                <a:lnTo>
                  <a:pt x="57780" y="41909"/>
                </a:lnTo>
                <a:lnTo>
                  <a:pt x="69210" y="36819"/>
                </a:lnTo>
                <a:lnTo>
                  <a:pt x="80640" y="33009"/>
                </a:lnTo>
                <a:lnTo>
                  <a:pt x="92714" y="29839"/>
                </a:lnTo>
                <a:lnTo>
                  <a:pt x="105405" y="27919"/>
                </a:lnTo>
                <a:lnTo>
                  <a:pt x="118109" y="26669"/>
                </a:lnTo>
                <a:lnTo>
                  <a:pt x="207014" y="26669"/>
                </a:lnTo>
                <a:lnTo>
                  <a:pt x="197489" y="19659"/>
                </a:lnTo>
                <a:lnTo>
                  <a:pt x="154304" y="2529"/>
                </a:lnTo>
                <a:lnTo>
                  <a:pt x="13081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171069" y="1553200"/>
            <a:ext cx="241935" cy="53340"/>
          </a:xfrm>
          <a:custGeom>
            <a:avLst/>
            <a:gdLst/>
            <a:ahLst/>
            <a:cxnLst/>
            <a:rect l="l" t="t" r="r" b="b"/>
            <a:pathLst>
              <a:path w="241935" h="53340">
                <a:moveTo>
                  <a:pt x="145410" y="0"/>
                </a:moveTo>
                <a:lnTo>
                  <a:pt x="133980" y="0"/>
                </a:lnTo>
                <a:lnTo>
                  <a:pt x="121919" y="640"/>
                </a:lnTo>
                <a:lnTo>
                  <a:pt x="76199" y="11429"/>
                </a:lnTo>
                <a:lnTo>
                  <a:pt x="31110" y="33649"/>
                </a:lnTo>
                <a:lnTo>
                  <a:pt x="8881" y="48280"/>
                </a:lnTo>
                <a:lnTo>
                  <a:pt x="0" y="53339"/>
                </a:lnTo>
                <a:lnTo>
                  <a:pt x="50791" y="53339"/>
                </a:lnTo>
                <a:lnTo>
                  <a:pt x="51434" y="52699"/>
                </a:lnTo>
                <a:lnTo>
                  <a:pt x="62221" y="46360"/>
                </a:lnTo>
                <a:lnTo>
                  <a:pt x="99059" y="34289"/>
                </a:lnTo>
                <a:lnTo>
                  <a:pt x="142231" y="27310"/>
                </a:lnTo>
                <a:lnTo>
                  <a:pt x="241934" y="27310"/>
                </a:lnTo>
                <a:lnTo>
                  <a:pt x="232409" y="22219"/>
                </a:lnTo>
                <a:lnTo>
                  <a:pt x="193666" y="7619"/>
                </a:lnTo>
                <a:lnTo>
                  <a:pt x="157471" y="640"/>
                </a:lnTo>
                <a:lnTo>
                  <a:pt x="1454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445388" y="1568440"/>
            <a:ext cx="300355" cy="31750"/>
          </a:xfrm>
          <a:custGeom>
            <a:avLst/>
            <a:gdLst/>
            <a:ahLst/>
            <a:cxnLst/>
            <a:rect l="l" t="t" r="r" b="b"/>
            <a:pathLst>
              <a:path w="300355" h="31750">
                <a:moveTo>
                  <a:pt x="142874" y="0"/>
                </a:moveTo>
                <a:lnTo>
                  <a:pt x="100321" y="2560"/>
                </a:lnTo>
                <a:lnTo>
                  <a:pt x="57780" y="10789"/>
                </a:lnTo>
                <a:lnTo>
                  <a:pt x="13965" y="25420"/>
                </a:lnTo>
                <a:lnTo>
                  <a:pt x="0" y="31760"/>
                </a:lnTo>
                <a:lnTo>
                  <a:pt x="111751" y="31760"/>
                </a:lnTo>
                <a:lnTo>
                  <a:pt x="124455" y="31120"/>
                </a:lnTo>
                <a:lnTo>
                  <a:pt x="300346" y="31120"/>
                </a:lnTo>
                <a:lnTo>
                  <a:pt x="255900" y="17160"/>
                </a:lnTo>
                <a:lnTo>
                  <a:pt x="213359" y="7619"/>
                </a:lnTo>
                <a:lnTo>
                  <a:pt x="171449" y="1280"/>
                </a:lnTo>
                <a:lnTo>
                  <a:pt x="1428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800600" y="1387785"/>
            <a:ext cx="266065" cy="0"/>
          </a:xfrm>
          <a:custGeom>
            <a:avLst/>
            <a:gdLst/>
            <a:ahLst/>
            <a:cxnLst/>
            <a:rect l="l" t="t" r="r" b="b"/>
            <a:pathLst>
              <a:path w="266064">
                <a:moveTo>
                  <a:pt x="0" y="0"/>
                </a:moveTo>
                <a:lnTo>
                  <a:pt x="266059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763139" y="1384615"/>
            <a:ext cx="417830" cy="0"/>
          </a:xfrm>
          <a:custGeom>
            <a:avLst/>
            <a:gdLst/>
            <a:ahLst/>
            <a:cxnLst/>
            <a:rect l="l" t="t" r="r" b="b"/>
            <a:pathLst>
              <a:path w="417829">
                <a:moveTo>
                  <a:pt x="0" y="0"/>
                </a:moveTo>
                <a:lnTo>
                  <a:pt x="417819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35829" y="1381445"/>
            <a:ext cx="559435" cy="0"/>
          </a:xfrm>
          <a:custGeom>
            <a:avLst/>
            <a:gdLst/>
            <a:ahLst/>
            <a:cxnLst/>
            <a:rect l="l" t="t" r="r" b="b"/>
            <a:pathLst>
              <a:path w="559435">
                <a:moveTo>
                  <a:pt x="0" y="0"/>
                </a:moveTo>
                <a:lnTo>
                  <a:pt x="559429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11080" y="1378275"/>
            <a:ext cx="852169" cy="0"/>
          </a:xfrm>
          <a:custGeom>
            <a:avLst/>
            <a:gdLst/>
            <a:ahLst/>
            <a:cxnLst/>
            <a:rect l="l" t="t" r="r" b="b"/>
            <a:pathLst>
              <a:path w="852170">
                <a:moveTo>
                  <a:pt x="0" y="0"/>
                </a:moveTo>
                <a:lnTo>
                  <a:pt x="852159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52209" y="1378275"/>
            <a:ext cx="100330" cy="0"/>
          </a:xfrm>
          <a:custGeom>
            <a:avLst/>
            <a:gdLst/>
            <a:ahLst/>
            <a:cxnLst/>
            <a:rect l="l" t="t" r="r" b="b"/>
            <a:pathLst>
              <a:path w="100329">
                <a:moveTo>
                  <a:pt x="0" y="0"/>
                </a:moveTo>
                <a:lnTo>
                  <a:pt x="100340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4686939" y="1375410"/>
            <a:ext cx="929640" cy="0"/>
          </a:xfrm>
          <a:custGeom>
            <a:avLst/>
            <a:gdLst/>
            <a:ahLst/>
            <a:cxnLst/>
            <a:rect l="l" t="t" r="r" b="b"/>
            <a:pathLst>
              <a:path w="929639">
                <a:moveTo>
                  <a:pt x="0" y="0"/>
                </a:moveTo>
                <a:lnTo>
                  <a:pt x="929639" y="0"/>
                </a:lnTo>
              </a:path>
            </a:pathLst>
          </a:custGeom>
          <a:ln w="3830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186159" y="1375410"/>
            <a:ext cx="206375" cy="0"/>
          </a:xfrm>
          <a:custGeom>
            <a:avLst/>
            <a:gdLst/>
            <a:ahLst/>
            <a:cxnLst/>
            <a:rect l="l" t="t" r="r" b="b"/>
            <a:pathLst>
              <a:path w="206375">
                <a:moveTo>
                  <a:pt x="0" y="0"/>
                </a:moveTo>
                <a:lnTo>
                  <a:pt x="206380" y="0"/>
                </a:lnTo>
              </a:path>
            </a:pathLst>
          </a:custGeom>
          <a:ln w="3830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646310" y="1370960"/>
            <a:ext cx="1119505" cy="0"/>
          </a:xfrm>
          <a:custGeom>
            <a:avLst/>
            <a:gdLst/>
            <a:ahLst/>
            <a:cxnLst/>
            <a:rect l="l" t="t" r="r" b="b"/>
            <a:pathLst>
              <a:path w="1119504">
                <a:moveTo>
                  <a:pt x="0" y="0"/>
                </a:moveTo>
                <a:lnTo>
                  <a:pt x="1119499" y="0"/>
                </a:lnTo>
              </a:path>
            </a:pathLst>
          </a:custGeom>
          <a:ln w="760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164329" y="797570"/>
            <a:ext cx="2628900" cy="576580"/>
          </a:xfrm>
          <a:custGeom>
            <a:avLst/>
            <a:gdLst/>
            <a:ahLst/>
            <a:cxnLst/>
            <a:rect l="l" t="t" r="r" b="b"/>
            <a:pathLst>
              <a:path w="2628900" h="576580">
                <a:moveTo>
                  <a:pt x="2334889" y="0"/>
                </a:moveTo>
                <a:lnTo>
                  <a:pt x="191780" y="0"/>
                </a:lnTo>
                <a:lnTo>
                  <a:pt x="184800" y="3169"/>
                </a:lnTo>
                <a:lnTo>
                  <a:pt x="181599" y="6339"/>
                </a:lnTo>
                <a:lnTo>
                  <a:pt x="176540" y="6339"/>
                </a:lnTo>
                <a:lnTo>
                  <a:pt x="173370" y="9509"/>
                </a:lnTo>
                <a:lnTo>
                  <a:pt x="169560" y="9509"/>
                </a:lnTo>
                <a:lnTo>
                  <a:pt x="166359" y="12679"/>
                </a:lnTo>
                <a:lnTo>
                  <a:pt x="160660" y="15239"/>
                </a:lnTo>
                <a:lnTo>
                  <a:pt x="154320" y="15239"/>
                </a:lnTo>
                <a:lnTo>
                  <a:pt x="148589" y="18409"/>
                </a:lnTo>
                <a:lnTo>
                  <a:pt x="144139" y="21579"/>
                </a:lnTo>
                <a:lnTo>
                  <a:pt x="140969" y="24749"/>
                </a:lnTo>
                <a:lnTo>
                  <a:pt x="137159" y="24749"/>
                </a:lnTo>
                <a:lnTo>
                  <a:pt x="133990" y="27919"/>
                </a:lnTo>
                <a:lnTo>
                  <a:pt x="130180" y="27919"/>
                </a:lnTo>
                <a:lnTo>
                  <a:pt x="127010" y="30479"/>
                </a:lnTo>
                <a:lnTo>
                  <a:pt x="105399" y="43159"/>
                </a:lnTo>
                <a:lnTo>
                  <a:pt x="93969" y="52059"/>
                </a:lnTo>
                <a:lnTo>
                  <a:pt x="90799" y="55229"/>
                </a:lnTo>
                <a:lnTo>
                  <a:pt x="86989" y="58399"/>
                </a:lnTo>
                <a:lnTo>
                  <a:pt x="80650" y="60959"/>
                </a:lnTo>
                <a:lnTo>
                  <a:pt x="68579" y="73639"/>
                </a:lnTo>
                <a:lnTo>
                  <a:pt x="63489" y="79369"/>
                </a:lnTo>
                <a:lnTo>
                  <a:pt x="59679" y="85709"/>
                </a:lnTo>
                <a:lnTo>
                  <a:pt x="54620" y="91439"/>
                </a:lnTo>
                <a:lnTo>
                  <a:pt x="50810" y="97779"/>
                </a:lnTo>
                <a:lnTo>
                  <a:pt x="47640" y="97779"/>
                </a:lnTo>
                <a:lnTo>
                  <a:pt x="45719" y="100949"/>
                </a:lnTo>
                <a:lnTo>
                  <a:pt x="42550" y="104119"/>
                </a:lnTo>
                <a:lnTo>
                  <a:pt x="40629" y="109849"/>
                </a:lnTo>
                <a:lnTo>
                  <a:pt x="34289" y="119359"/>
                </a:lnTo>
                <a:lnTo>
                  <a:pt x="33649" y="119359"/>
                </a:lnTo>
                <a:lnTo>
                  <a:pt x="31760" y="121919"/>
                </a:lnTo>
                <a:lnTo>
                  <a:pt x="30479" y="125089"/>
                </a:lnTo>
                <a:lnTo>
                  <a:pt x="26669" y="131429"/>
                </a:lnTo>
                <a:lnTo>
                  <a:pt x="23500" y="137159"/>
                </a:lnTo>
                <a:lnTo>
                  <a:pt x="20330" y="143499"/>
                </a:lnTo>
                <a:lnTo>
                  <a:pt x="18409" y="146669"/>
                </a:lnTo>
                <a:lnTo>
                  <a:pt x="17160" y="152399"/>
                </a:lnTo>
                <a:lnTo>
                  <a:pt x="16520" y="155569"/>
                </a:lnTo>
                <a:lnTo>
                  <a:pt x="15239" y="155569"/>
                </a:lnTo>
                <a:lnTo>
                  <a:pt x="7619" y="180319"/>
                </a:lnTo>
                <a:lnTo>
                  <a:pt x="5090" y="189219"/>
                </a:lnTo>
                <a:lnTo>
                  <a:pt x="4450" y="195559"/>
                </a:lnTo>
                <a:lnTo>
                  <a:pt x="2529" y="204459"/>
                </a:lnTo>
                <a:lnTo>
                  <a:pt x="0" y="216529"/>
                </a:lnTo>
                <a:lnTo>
                  <a:pt x="0" y="250179"/>
                </a:lnTo>
                <a:lnTo>
                  <a:pt x="1280" y="262249"/>
                </a:lnTo>
                <a:lnTo>
                  <a:pt x="2529" y="271759"/>
                </a:lnTo>
                <a:lnTo>
                  <a:pt x="2529" y="277489"/>
                </a:lnTo>
                <a:lnTo>
                  <a:pt x="3169" y="283829"/>
                </a:lnTo>
                <a:lnTo>
                  <a:pt x="4450" y="292729"/>
                </a:lnTo>
                <a:lnTo>
                  <a:pt x="8260" y="304799"/>
                </a:lnTo>
                <a:lnTo>
                  <a:pt x="12070" y="317479"/>
                </a:lnTo>
                <a:lnTo>
                  <a:pt x="20970" y="341619"/>
                </a:lnTo>
                <a:lnTo>
                  <a:pt x="28590" y="356859"/>
                </a:lnTo>
                <a:lnTo>
                  <a:pt x="34289" y="368929"/>
                </a:lnTo>
                <a:lnTo>
                  <a:pt x="42550" y="380999"/>
                </a:lnTo>
                <a:lnTo>
                  <a:pt x="49529" y="390509"/>
                </a:lnTo>
                <a:lnTo>
                  <a:pt x="54620" y="396239"/>
                </a:lnTo>
                <a:lnTo>
                  <a:pt x="60959" y="402579"/>
                </a:lnTo>
                <a:lnTo>
                  <a:pt x="62880" y="402579"/>
                </a:lnTo>
                <a:lnTo>
                  <a:pt x="66050" y="405749"/>
                </a:lnTo>
                <a:lnTo>
                  <a:pt x="83819" y="424159"/>
                </a:lnTo>
                <a:lnTo>
                  <a:pt x="85740" y="426719"/>
                </a:lnTo>
                <a:lnTo>
                  <a:pt x="87629" y="426719"/>
                </a:lnTo>
                <a:lnTo>
                  <a:pt x="90159" y="429889"/>
                </a:lnTo>
                <a:lnTo>
                  <a:pt x="92720" y="429889"/>
                </a:lnTo>
                <a:lnTo>
                  <a:pt x="99059" y="436229"/>
                </a:lnTo>
                <a:lnTo>
                  <a:pt x="109209" y="441959"/>
                </a:lnTo>
                <a:lnTo>
                  <a:pt x="120030" y="451469"/>
                </a:lnTo>
                <a:lnTo>
                  <a:pt x="142890" y="463539"/>
                </a:lnTo>
                <a:lnTo>
                  <a:pt x="153680" y="469879"/>
                </a:lnTo>
                <a:lnTo>
                  <a:pt x="164470" y="475609"/>
                </a:lnTo>
                <a:lnTo>
                  <a:pt x="175259" y="481949"/>
                </a:lnTo>
                <a:lnTo>
                  <a:pt x="180350" y="485119"/>
                </a:lnTo>
                <a:lnTo>
                  <a:pt x="186689" y="487679"/>
                </a:lnTo>
                <a:lnTo>
                  <a:pt x="193669" y="490849"/>
                </a:lnTo>
                <a:lnTo>
                  <a:pt x="201929" y="494019"/>
                </a:lnTo>
                <a:lnTo>
                  <a:pt x="208909" y="497189"/>
                </a:lnTo>
                <a:lnTo>
                  <a:pt x="220339" y="502919"/>
                </a:lnTo>
                <a:lnTo>
                  <a:pt x="231769" y="506089"/>
                </a:lnTo>
                <a:lnTo>
                  <a:pt x="243839" y="512429"/>
                </a:lnTo>
                <a:lnTo>
                  <a:pt x="255910" y="515599"/>
                </a:lnTo>
                <a:lnTo>
                  <a:pt x="267980" y="521329"/>
                </a:lnTo>
                <a:lnTo>
                  <a:pt x="280050" y="524499"/>
                </a:lnTo>
                <a:lnTo>
                  <a:pt x="294650" y="530839"/>
                </a:lnTo>
                <a:lnTo>
                  <a:pt x="306720" y="533399"/>
                </a:lnTo>
                <a:lnTo>
                  <a:pt x="316870" y="536569"/>
                </a:lnTo>
                <a:lnTo>
                  <a:pt x="330829" y="539739"/>
                </a:lnTo>
                <a:lnTo>
                  <a:pt x="342259" y="542909"/>
                </a:lnTo>
                <a:lnTo>
                  <a:pt x="367040" y="548639"/>
                </a:lnTo>
                <a:lnTo>
                  <a:pt x="374020" y="551809"/>
                </a:lnTo>
                <a:lnTo>
                  <a:pt x="379719" y="551809"/>
                </a:lnTo>
                <a:lnTo>
                  <a:pt x="384809" y="554979"/>
                </a:lnTo>
                <a:lnTo>
                  <a:pt x="391789" y="554979"/>
                </a:lnTo>
                <a:lnTo>
                  <a:pt x="398769" y="558149"/>
                </a:lnTo>
                <a:lnTo>
                  <a:pt x="405780" y="558149"/>
                </a:lnTo>
                <a:lnTo>
                  <a:pt x="430529" y="563879"/>
                </a:lnTo>
                <a:lnTo>
                  <a:pt x="443240" y="563879"/>
                </a:lnTo>
                <a:lnTo>
                  <a:pt x="456559" y="567049"/>
                </a:lnTo>
                <a:lnTo>
                  <a:pt x="469270" y="570219"/>
                </a:lnTo>
                <a:lnTo>
                  <a:pt x="1856750" y="570219"/>
                </a:lnTo>
                <a:lnTo>
                  <a:pt x="1870709" y="573389"/>
                </a:lnTo>
                <a:lnTo>
                  <a:pt x="1961509" y="573389"/>
                </a:lnTo>
                <a:lnTo>
                  <a:pt x="1973579" y="576559"/>
                </a:lnTo>
                <a:lnTo>
                  <a:pt x="2244089" y="576559"/>
                </a:lnTo>
                <a:lnTo>
                  <a:pt x="2256800" y="573389"/>
                </a:lnTo>
                <a:lnTo>
                  <a:pt x="2279660" y="570219"/>
                </a:lnTo>
                <a:lnTo>
                  <a:pt x="2292979" y="567049"/>
                </a:lnTo>
                <a:lnTo>
                  <a:pt x="2305690" y="567049"/>
                </a:lnTo>
                <a:lnTo>
                  <a:pt x="2354579" y="554979"/>
                </a:lnTo>
                <a:lnTo>
                  <a:pt x="2369179" y="551809"/>
                </a:lnTo>
                <a:lnTo>
                  <a:pt x="2393320" y="546079"/>
                </a:lnTo>
                <a:lnTo>
                  <a:pt x="2409200" y="542909"/>
                </a:lnTo>
                <a:lnTo>
                  <a:pt x="2418709" y="539739"/>
                </a:lnTo>
                <a:lnTo>
                  <a:pt x="2424440" y="539739"/>
                </a:lnTo>
                <a:lnTo>
                  <a:pt x="2427610" y="536569"/>
                </a:lnTo>
                <a:lnTo>
                  <a:pt x="2435230" y="536569"/>
                </a:lnTo>
                <a:lnTo>
                  <a:pt x="2439680" y="533399"/>
                </a:lnTo>
                <a:lnTo>
                  <a:pt x="2443490" y="533399"/>
                </a:lnTo>
                <a:lnTo>
                  <a:pt x="2455560" y="527669"/>
                </a:lnTo>
                <a:lnTo>
                  <a:pt x="2467599" y="524499"/>
                </a:lnTo>
                <a:lnTo>
                  <a:pt x="2489850" y="512429"/>
                </a:lnTo>
                <a:lnTo>
                  <a:pt x="2511430" y="500359"/>
                </a:lnTo>
                <a:lnTo>
                  <a:pt x="2523500" y="490849"/>
                </a:lnTo>
                <a:lnTo>
                  <a:pt x="2533009" y="481949"/>
                </a:lnTo>
                <a:lnTo>
                  <a:pt x="2541910" y="475609"/>
                </a:lnTo>
                <a:lnTo>
                  <a:pt x="2551419" y="463539"/>
                </a:lnTo>
                <a:lnTo>
                  <a:pt x="2559039" y="457199"/>
                </a:lnTo>
                <a:lnTo>
                  <a:pt x="2564129" y="451469"/>
                </a:lnTo>
                <a:lnTo>
                  <a:pt x="2569220" y="445129"/>
                </a:lnTo>
                <a:lnTo>
                  <a:pt x="2573030" y="439399"/>
                </a:lnTo>
                <a:lnTo>
                  <a:pt x="2581290" y="429889"/>
                </a:lnTo>
                <a:lnTo>
                  <a:pt x="2584460" y="424159"/>
                </a:lnTo>
                <a:lnTo>
                  <a:pt x="2588270" y="414649"/>
                </a:lnTo>
                <a:lnTo>
                  <a:pt x="2591440" y="408919"/>
                </a:lnTo>
                <a:lnTo>
                  <a:pt x="2595250" y="402579"/>
                </a:lnTo>
                <a:lnTo>
                  <a:pt x="2600949" y="390509"/>
                </a:lnTo>
                <a:lnTo>
                  <a:pt x="2606680" y="378439"/>
                </a:lnTo>
                <a:lnTo>
                  <a:pt x="2611770" y="368929"/>
                </a:lnTo>
                <a:lnTo>
                  <a:pt x="2616829" y="356859"/>
                </a:lnTo>
                <a:lnTo>
                  <a:pt x="2620639" y="344789"/>
                </a:lnTo>
                <a:lnTo>
                  <a:pt x="2622560" y="335279"/>
                </a:lnTo>
                <a:lnTo>
                  <a:pt x="2604759" y="335279"/>
                </a:lnTo>
                <a:lnTo>
                  <a:pt x="2604759" y="332719"/>
                </a:lnTo>
                <a:lnTo>
                  <a:pt x="2605399" y="329549"/>
                </a:lnTo>
                <a:lnTo>
                  <a:pt x="2623200" y="329549"/>
                </a:lnTo>
                <a:lnTo>
                  <a:pt x="2624449" y="320039"/>
                </a:lnTo>
                <a:lnTo>
                  <a:pt x="2626370" y="307969"/>
                </a:lnTo>
                <a:lnTo>
                  <a:pt x="2628899" y="302239"/>
                </a:lnTo>
                <a:lnTo>
                  <a:pt x="2628899" y="286999"/>
                </a:lnTo>
                <a:lnTo>
                  <a:pt x="2621279" y="238109"/>
                </a:lnTo>
                <a:lnTo>
                  <a:pt x="2609209" y="198119"/>
                </a:lnTo>
                <a:lnTo>
                  <a:pt x="2600340" y="177149"/>
                </a:lnTo>
                <a:lnTo>
                  <a:pt x="2588910" y="149839"/>
                </a:lnTo>
                <a:lnTo>
                  <a:pt x="2585100" y="143499"/>
                </a:lnTo>
                <a:lnTo>
                  <a:pt x="2560960" y="143499"/>
                </a:lnTo>
                <a:lnTo>
                  <a:pt x="2560960" y="140329"/>
                </a:lnTo>
                <a:lnTo>
                  <a:pt x="2583820" y="140329"/>
                </a:lnTo>
                <a:lnTo>
                  <a:pt x="2576200" y="125089"/>
                </a:lnTo>
                <a:lnTo>
                  <a:pt x="2569860" y="119359"/>
                </a:lnTo>
                <a:lnTo>
                  <a:pt x="2560960" y="106679"/>
                </a:lnTo>
                <a:lnTo>
                  <a:pt x="2553340" y="97779"/>
                </a:lnTo>
                <a:lnTo>
                  <a:pt x="2548249" y="91439"/>
                </a:lnTo>
                <a:lnTo>
                  <a:pt x="2543190" y="88879"/>
                </a:lnTo>
                <a:lnTo>
                  <a:pt x="2533009" y="76199"/>
                </a:lnTo>
                <a:lnTo>
                  <a:pt x="2526670" y="73639"/>
                </a:lnTo>
                <a:lnTo>
                  <a:pt x="2512070" y="60959"/>
                </a:lnTo>
                <a:lnTo>
                  <a:pt x="2493660" y="52059"/>
                </a:lnTo>
                <a:lnTo>
                  <a:pt x="2482230" y="45719"/>
                </a:lnTo>
                <a:lnTo>
                  <a:pt x="2459370" y="33649"/>
                </a:lnTo>
                <a:lnTo>
                  <a:pt x="2446019" y="30479"/>
                </a:lnTo>
                <a:lnTo>
                  <a:pt x="2433949" y="27919"/>
                </a:lnTo>
                <a:lnTo>
                  <a:pt x="2422519" y="21579"/>
                </a:lnTo>
                <a:lnTo>
                  <a:pt x="2397130" y="15239"/>
                </a:lnTo>
                <a:lnTo>
                  <a:pt x="2381249" y="12679"/>
                </a:lnTo>
                <a:lnTo>
                  <a:pt x="2368539" y="9509"/>
                </a:lnTo>
                <a:lnTo>
                  <a:pt x="2357749" y="6339"/>
                </a:lnTo>
                <a:lnTo>
                  <a:pt x="2347600" y="3169"/>
                </a:lnTo>
                <a:lnTo>
                  <a:pt x="2334889" y="0"/>
                </a:lnTo>
                <a:close/>
              </a:path>
            </a:pathLst>
          </a:custGeom>
          <a:solidFill>
            <a:srgbClr val="ED15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769089" y="1130290"/>
            <a:ext cx="19050" cy="3175"/>
          </a:xfrm>
          <a:custGeom>
            <a:avLst/>
            <a:gdLst/>
            <a:ahLst/>
            <a:cxnLst/>
            <a:rect l="l" t="t" r="r" b="b"/>
            <a:pathLst>
              <a:path w="19050" h="3175">
                <a:moveTo>
                  <a:pt x="0" y="1280"/>
                </a:moveTo>
                <a:lnTo>
                  <a:pt x="18440" y="1280"/>
                </a:lnTo>
              </a:path>
            </a:pathLst>
          </a:custGeom>
          <a:ln w="3830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725290" y="937900"/>
            <a:ext cx="24130" cy="3175"/>
          </a:xfrm>
          <a:custGeom>
            <a:avLst/>
            <a:gdLst/>
            <a:ahLst/>
            <a:cxnLst/>
            <a:rect l="l" t="t" r="r" b="b"/>
            <a:pathLst>
              <a:path w="24129" h="3175">
                <a:moveTo>
                  <a:pt x="22859" y="0"/>
                </a:moveTo>
                <a:lnTo>
                  <a:pt x="0" y="0"/>
                </a:lnTo>
                <a:lnTo>
                  <a:pt x="0" y="3169"/>
                </a:lnTo>
                <a:lnTo>
                  <a:pt x="24140" y="3169"/>
                </a:lnTo>
                <a:lnTo>
                  <a:pt x="22859" y="0"/>
                </a:lnTo>
                <a:close/>
              </a:path>
            </a:pathLst>
          </a:custGeom>
          <a:solidFill>
            <a:srgbClr val="ED155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61809" y="787085"/>
            <a:ext cx="2125345" cy="0"/>
          </a:xfrm>
          <a:custGeom>
            <a:avLst/>
            <a:gdLst/>
            <a:ahLst/>
            <a:cxnLst/>
            <a:rect l="l" t="t" r="r" b="b"/>
            <a:pathLst>
              <a:path w="2125345">
                <a:moveTo>
                  <a:pt x="0" y="0"/>
                </a:moveTo>
                <a:lnTo>
                  <a:pt x="2124730" y="0"/>
                </a:lnTo>
              </a:path>
            </a:pathLst>
          </a:custGeom>
          <a:ln w="22240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457059" y="775015"/>
            <a:ext cx="1783714" cy="0"/>
          </a:xfrm>
          <a:custGeom>
            <a:avLst/>
            <a:gdLst/>
            <a:ahLst/>
            <a:cxnLst/>
            <a:rect l="l" t="t" r="r" b="b"/>
            <a:pathLst>
              <a:path w="1783714">
                <a:moveTo>
                  <a:pt x="0" y="0"/>
                </a:moveTo>
                <a:lnTo>
                  <a:pt x="1783720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483089" y="771845"/>
            <a:ext cx="1718310" cy="0"/>
          </a:xfrm>
          <a:custGeom>
            <a:avLst/>
            <a:gdLst/>
            <a:ahLst/>
            <a:cxnLst/>
            <a:rect l="l" t="t" r="r" b="b"/>
            <a:pathLst>
              <a:path w="1718310">
                <a:moveTo>
                  <a:pt x="0" y="0"/>
                </a:moveTo>
                <a:lnTo>
                  <a:pt x="1717700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07869" y="768675"/>
            <a:ext cx="1415415" cy="0"/>
          </a:xfrm>
          <a:custGeom>
            <a:avLst/>
            <a:gdLst/>
            <a:ahLst/>
            <a:cxnLst/>
            <a:rect l="l" t="t" r="r" b="b"/>
            <a:pathLst>
              <a:path w="1415414">
                <a:moveTo>
                  <a:pt x="0" y="0"/>
                </a:moveTo>
                <a:lnTo>
                  <a:pt x="1415399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556759" y="765810"/>
            <a:ext cx="1249045" cy="0"/>
          </a:xfrm>
          <a:custGeom>
            <a:avLst/>
            <a:gdLst/>
            <a:ahLst/>
            <a:cxnLst/>
            <a:rect l="l" t="t" r="r" b="b"/>
            <a:pathLst>
              <a:path w="1249045">
                <a:moveTo>
                  <a:pt x="0" y="0"/>
                </a:moveTo>
                <a:lnTo>
                  <a:pt x="1249039" y="0"/>
                </a:lnTo>
              </a:path>
            </a:pathLst>
          </a:custGeom>
          <a:ln w="3830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610100" y="762945"/>
            <a:ext cx="1134745" cy="0"/>
          </a:xfrm>
          <a:custGeom>
            <a:avLst/>
            <a:gdLst/>
            <a:ahLst/>
            <a:cxnLst/>
            <a:rect l="l" t="t" r="r" b="b"/>
            <a:pathLst>
              <a:path w="1134745">
                <a:moveTo>
                  <a:pt x="0" y="0"/>
                </a:moveTo>
                <a:lnTo>
                  <a:pt x="1134739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991100" y="759775"/>
            <a:ext cx="690245" cy="0"/>
          </a:xfrm>
          <a:custGeom>
            <a:avLst/>
            <a:gdLst/>
            <a:ahLst/>
            <a:cxnLst/>
            <a:rect l="l" t="t" r="r" b="b"/>
            <a:pathLst>
              <a:path w="690245">
                <a:moveTo>
                  <a:pt x="0" y="0"/>
                </a:moveTo>
                <a:lnTo>
                  <a:pt x="690250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5129539" y="756605"/>
            <a:ext cx="270510" cy="0"/>
          </a:xfrm>
          <a:custGeom>
            <a:avLst/>
            <a:gdLst/>
            <a:ahLst/>
            <a:cxnLst/>
            <a:rect l="l" t="t" r="r" b="b"/>
            <a:pathLst>
              <a:path w="270510">
                <a:moveTo>
                  <a:pt x="0" y="0"/>
                </a:moveTo>
                <a:lnTo>
                  <a:pt x="270509" y="0"/>
                </a:lnTo>
              </a:path>
            </a:pathLst>
          </a:custGeom>
          <a:ln w="4439">
            <a:solidFill>
              <a:srgbClr val="ED155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4406268" y="916805"/>
            <a:ext cx="85725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15" dirty="0">
                <a:solidFill>
                  <a:srgbClr val="FFFFFF"/>
                </a:solidFill>
                <a:latin typeface="Calibri"/>
                <a:cs typeface="Calibri"/>
              </a:rPr>
              <a:t>FEC</a:t>
            </a:r>
            <a:r>
              <a:rPr sz="2200" b="1" spc="-25" dirty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200" b="1" spc="-3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200" b="1" spc="-10" dirty="0">
                <a:solidFill>
                  <a:srgbClr val="FFFFFF"/>
                </a:solidFill>
                <a:latin typeface="Calibri"/>
                <a:cs typeface="Calibri"/>
              </a:rPr>
              <a:t>:</a:t>
            </a:r>
            <a:endParaRPr sz="2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</Words>
  <Application>Microsoft Office PowerPoint</Application>
  <PresentationFormat>Benutzerdefiniert</PresentationFormat>
  <Paragraphs>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Cuaderno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Cuaderno</dc:title>
  <dc:creator>Online2PDF.com</dc:creator>
  <cp:lastModifiedBy>Online2PDF.com</cp:lastModifiedBy>
  <cp:revision>1</cp:revision>
  <dcterms:created xsi:type="dcterms:W3CDTF">2022-08-12T19:31:54Z</dcterms:created>
  <dcterms:modified xsi:type="dcterms:W3CDTF">2022-08-12T17:31:58Z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