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2BFD48-8D33-4651-8DB7-27CBE8B316D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859400" y="3983400"/>
            <a:ext cx="3837240" cy="208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D87FF2-199F-45E4-BE47-0829F859CAD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859400" y="3983400"/>
            <a:ext cx="3837240" cy="208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26240F-5DF5-493B-8FCE-2166F8C58A8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859400" y="3983400"/>
            <a:ext cx="3837240" cy="208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EF65FE-7EB5-4186-A518-D53ADB21ADC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859400" y="3983400"/>
            <a:ext cx="3837240" cy="208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188666-D666-427C-8FDC-D75C37C374D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859400" y="3983400"/>
            <a:ext cx="3837240" cy="208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EDAA7E-074B-4B00-B491-2C2E5836961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859400" y="3983400"/>
            <a:ext cx="3837240" cy="208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08B3DC-A30F-4BEF-83CA-4CBF39FE6FE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859400" y="3983400"/>
            <a:ext cx="3837240" cy="208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B15AB7-4C04-4C90-9532-7A93D457DBF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859400" y="3983400"/>
            <a:ext cx="3837240" cy="96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342C2B-0D85-4EA6-8219-E6849FC2486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859400" y="3983400"/>
            <a:ext cx="3837240" cy="208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9D78A1-4211-4581-A382-1C508D4DDC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859400" y="3983400"/>
            <a:ext cx="3837240" cy="208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2B7236-7FDA-4822-A990-076AF521B01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859400" y="3983400"/>
            <a:ext cx="3837240" cy="208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FF2D61-69AB-4B59-A6D4-4A97EDAEE5E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774360" y="0"/>
            <a:ext cx="599796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59400" y="3983400"/>
            <a:ext cx="3837240" cy="208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850" spc="-1" strike="noStrike">
                <a:latin typeface="Calibri"/>
              </a:rPr>
              <a:t>Click to edit the title text format</a:t>
            </a:r>
            <a:endParaRPr b="0" lang="en-US" sz="785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B59FB37-1095-4613-A372-48FC45065F4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859400" y="3983400"/>
            <a:ext cx="3837240" cy="3268440"/>
          </a:xfrm>
          <a:prstGeom prst="rect">
            <a:avLst/>
          </a:prstGeom>
          <a:noFill/>
          <a:ln w="0">
            <a:noFill/>
          </a:ln>
        </p:spPr>
        <p:txBody>
          <a:bodyPr lIns="0" rIns="0" tIns="333360" bIns="0" anchor="t">
            <a:noAutofit/>
          </a:bodyPr>
          <a:p>
            <a:pPr algn="ctr">
              <a:lnSpc>
                <a:spcPct val="100000"/>
              </a:lnSpc>
              <a:spcBef>
                <a:spcPts val="2625"/>
              </a:spcBef>
              <a:buNone/>
            </a:pPr>
            <a:r>
              <a:rPr b="0" lang="en-US" sz="7850" spc="-1101" strike="noStrike">
                <a:solidFill>
                  <a:srgbClr val="ffffff"/>
                </a:solidFill>
                <a:latin typeface="Arial Narrow"/>
              </a:rPr>
              <a:t>hola</a:t>
            </a:r>
            <a:r>
              <a:rPr b="0" lang="en-US" sz="7850" spc="-197" strike="noStrike">
                <a:solidFill>
                  <a:srgbClr val="ffffff"/>
                </a:solidFill>
                <a:latin typeface="Arial Narrow"/>
              </a:rPr>
              <a:t> </a:t>
            </a:r>
            <a:r>
              <a:rPr b="0" lang="en-US" sz="7850" spc="-1160" strike="noStrike">
                <a:solidFill>
                  <a:srgbClr val="ffffff"/>
                </a:solidFill>
                <a:latin typeface="Arial Narrow"/>
              </a:rPr>
              <a:t>septiembre</a:t>
            </a:r>
            <a:endParaRPr b="0" lang="en-US" sz="785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916"/>
              </a:spcBef>
              <a:buNone/>
            </a:pPr>
            <a:r>
              <a:rPr b="0" lang="en-US" sz="2800" spc="-41" strike="noStrike">
                <a:solidFill>
                  <a:srgbClr val="ffffff"/>
                </a:solidFill>
                <a:latin typeface="Times New Roman"/>
              </a:rPr>
              <a:t>¡pasa</a:t>
            </a:r>
            <a:r>
              <a:rPr b="0" lang="en-US" sz="2800" spc="-13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en-US" sz="2800" spc="-12" strike="noStrike">
                <a:solidFill>
                  <a:srgbClr val="ffffff"/>
                </a:solidFill>
                <a:latin typeface="Times New Roman"/>
              </a:rPr>
              <a:t>rápido!</a:t>
            </a:r>
            <a:endParaRPr b="0" lang="en-US" sz="28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2022-07-29T06:43:32Z</dcterms:created>
  <dc:creator/>
  <dc:description/>
  <dc:language>en-US</dc:language>
  <cp:lastModifiedBy/>
  <dcterms:modified xsi:type="dcterms:W3CDTF">2022-07-29T06:43:32Z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