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9750"/>
  <p:notesSz cx="7556500" cy="106997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4362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6922"/>
            <a:ext cx="6423025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1860"/>
            <a:ext cx="5289549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9" Type="http://schemas.openxmlformats.org/officeDocument/2006/relationships/image" Target="../media/image33.png"/><Relationship Id="rId21" Type="http://schemas.openxmlformats.org/officeDocument/2006/relationships/image" Target="../media/image15.png"/><Relationship Id="rId34" Type="http://schemas.openxmlformats.org/officeDocument/2006/relationships/image" Target="../media/image28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33" Type="http://schemas.openxmlformats.org/officeDocument/2006/relationships/image" Target="../media/image27.png"/><Relationship Id="rId38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37" Type="http://schemas.openxmlformats.org/officeDocument/2006/relationships/image" Target="../media/image3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36" Type="http://schemas.openxmlformats.org/officeDocument/2006/relationships/image" Target="../media/image30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31" Type="http://schemas.openxmlformats.org/officeDocument/2006/relationships/image" Target="../media/image2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Relationship Id="rId35" Type="http://schemas.openxmlformats.org/officeDocument/2006/relationships/image" Target="../media/image29.png"/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77545" y="5339089"/>
            <a:ext cx="5004297" cy="53517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64929" y="3281169"/>
            <a:ext cx="762953" cy="121310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370713" y="3577732"/>
            <a:ext cx="310515" cy="491490"/>
          </a:xfrm>
          <a:custGeom>
            <a:avLst/>
            <a:gdLst/>
            <a:ahLst/>
            <a:cxnLst/>
            <a:rect l="l" t="t" r="r" b="b"/>
            <a:pathLst>
              <a:path w="310514" h="491489">
                <a:moveTo>
                  <a:pt x="172010" y="0"/>
                </a:moveTo>
                <a:lnTo>
                  <a:pt x="121407" y="4429"/>
                </a:lnTo>
                <a:lnTo>
                  <a:pt x="21585" y="21833"/>
                </a:lnTo>
                <a:lnTo>
                  <a:pt x="15358" y="22839"/>
                </a:lnTo>
                <a:lnTo>
                  <a:pt x="10024" y="25887"/>
                </a:lnTo>
                <a:lnTo>
                  <a:pt x="5714" y="30855"/>
                </a:lnTo>
                <a:lnTo>
                  <a:pt x="1261" y="35793"/>
                </a:lnTo>
                <a:lnTo>
                  <a:pt x="76580" y="483483"/>
                </a:lnTo>
                <a:lnTo>
                  <a:pt x="78985" y="488177"/>
                </a:lnTo>
                <a:lnTo>
                  <a:pt x="80128" y="489579"/>
                </a:lnTo>
                <a:lnTo>
                  <a:pt x="82033" y="490341"/>
                </a:lnTo>
                <a:lnTo>
                  <a:pt x="84581" y="490829"/>
                </a:lnTo>
                <a:lnTo>
                  <a:pt x="87117" y="491225"/>
                </a:lnTo>
                <a:lnTo>
                  <a:pt x="90415" y="491347"/>
                </a:lnTo>
                <a:lnTo>
                  <a:pt x="94487" y="491225"/>
                </a:lnTo>
                <a:lnTo>
                  <a:pt x="98547" y="491225"/>
                </a:lnTo>
                <a:lnTo>
                  <a:pt x="103631" y="490585"/>
                </a:lnTo>
                <a:lnTo>
                  <a:pt x="115692" y="488543"/>
                </a:lnTo>
                <a:lnTo>
                  <a:pt x="120645" y="487415"/>
                </a:lnTo>
                <a:lnTo>
                  <a:pt x="124455" y="486013"/>
                </a:lnTo>
                <a:lnTo>
                  <a:pt x="128396" y="484733"/>
                </a:lnTo>
                <a:lnTo>
                  <a:pt x="137921" y="477997"/>
                </a:lnTo>
                <a:lnTo>
                  <a:pt x="138802" y="476351"/>
                </a:lnTo>
                <a:lnTo>
                  <a:pt x="139064" y="474583"/>
                </a:lnTo>
                <a:lnTo>
                  <a:pt x="138683" y="472663"/>
                </a:lnTo>
                <a:lnTo>
                  <a:pt x="109465" y="304535"/>
                </a:lnTo>
                <a:lnTo>
                  <a:pt x="170132" y="293941"/>
                </a:lnTo>
                <a:lnTo>
                  <a:pt x="218166" y="279347"/>
                </a:lnTo>
                <a:lnTo>
                  <a:pt x="260579" y="253904"/>
                </a:lnTo>
                <a:lnTo>
                  <a:pt x="260769" y="253725"/>
                </a:lnTo>
                <a:lnTo>
                  <a:pt x="100583" y="253725"/>
                </a:lnTo>
                <a:lnTo>
                  <a:pt x="67936" y="66517"/>
                </a:lnTo>
                <a:lnTo>
                  <a:pt x="135906" y="54973"/>
                </a:lnTo>
                <a:lnTo>
                  <a:pt x="148203" y="53877"/>
                </a:lnTo>
                <a:lnTo>
                  <a:pt x="162804" y="53351"/>
                </a:lnTo>
                <a:lnTo>
                  <a:pt x="283778" y="53351"/>
                </a:lnTo>
                <a:lnTo>
                  <a:pt x="277796" y="45653"/>
                </a:lnTo>
                <a:lnTo>
                  <a:pt x="247276" y="19377"/>
                </a:lnTo>
                <a:lnTo>
                  <a:pt x="201310" y="2581"/>
                </a:lnTo>
                <a:lnTo>
                  <a:pt x="188113" y="942"/>
                </a:lnTo>
                <a:lnTo>
                  <a:pt x="172010" y="0"/>
                </a:lnTo>
                <a:close/>
              </a:path>
              <a:path w="310514" h="491489">
                <a:moveTo>
                  <a:pt x="283778" y="53351"/>
                </a:moveTo>
                <a:lnTo>
                  <a:pt x="162804" y="53351"/>
                </a:lnTo>
                <a:lnTo>
                  <a:pt x="173405" y="54532"/>
                </a:lnTo>
                <a:lnTo>
                  <a:pt x="185662" y="57671"/>
                </a:lnTo>
                <a:lnTo>
                  <a:pt x="219277" y="78848"/>
                </a:lnTo>
                <a:lnTo>
                  <a:pt x="240057" y="115360"/>
                </a:lnTo>
                <a:lnTo>
                  <a:pt x="244967" y="147190"/>
                </a:lnTo>
                <a:lnTo>
                  <a:pt x="244519" y="159710"/>
                </a:lnTo>
                <a:lnTo>
                  <a:pt x="225838" y="208217"/>
                </a:lnTo>
                <a:lnTo>
                  <a:pt x="194325" y="232656"/>
                </a:lnTo>
                <a:lnTo>
                  <a:pt x="156459" y="243941"/>
                </a:lnTo>
                <a:lnTo>
                  <a:pt x="100583" y="253725"/>
                </a:lnTo>
                <a:lnTo>
                  <a:pt x="260769" y="253725"/>
                </a:lnTo>
                <a:lnTo>
                  <a:pt x="288126" y="223554"/>
                </a:lnTo>
                <a:lnTo>
                  <a:pt x="307396" y="175960"/>
                </a:lnTo>
                <a:lnTo>
                  <a:pt x="310373" y="139135"/>
                </a:lnTo>
                <a:lnTo>
                  <a:pt x="309461" y="126179"/>
                </a:lnTo>
                <a:lnTo>
                  <a:pt x="301156" y="87636"/>
                </a:lnTo>
                <a:lnTo>
                  <a:pt x="285009" y="54935"/>
                </a:lnTo>
                <a:lnTo>
                  <a:pt x="283778" y="53351"/>
                </a:lnTo>
                <a:close/>
              </a:path>
            </a:pathLst>
          </a:custGeom>
          <a:solidFill>
            <a:srgbClr val="7845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693683" y="3201721"/>
            <a:ext cx="798742" cy="12178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805469" y="3488455"/>
            <a:ext cx="428625" cy="490855"/>
          </a:xfrm>
          <a:custGeom>
            <a:avLst/>
            <a:gdLst/>
            <a:ahLst/>
            <a:cxnLst/>
            <a:rect l="l" t="t" r="r" b="b"/>
            <a:pathLst>
              <a:path w="428625" h="490854">
                <a:moveTo>
                  <a:pt x="224352" y="0"/>
                </a:moveTo>
                <a:lnTo>
                  <a:pt x="183440" y="3577"/>
                </a:lnTo>
                <a:lnTo>
                  <a:pt x="141869" y="12651"/>
                </a:lnTo>
                <a:lnTo>
                  <a:pt x="96019" y="32138"/>
                </a:lnTo>
                <a:lnTo>
                  <a:pt x="57227" y="61552"/>
                </a:lnTo>
                <a:lnTo>
                  <a:pt x="32847" y="91756"/>
                </a:lnTo>
                <a:lnTo>
                  <a:pt x="11933" y="135760"/>
                </a:lnTo>
                <a:lnTo>
                  <a:pt x="3022" y="175155"/>
                </a:lnTo>
                <a:lnTo>
                  <a:pt x="0" y="213024"/>
                </a:lnTo>
                <a:lnTo>
                  <a:pt x="121" y="224857"/>
                </a:lnTo>
                <a:lnTo>
                  <a:pt x="3178" y="263601"/>
                </a:lnTo>
                <a:lnTo>
                  <a:pt x="10247" y="305784"/>
                </a:lnTo>
                <a:lnTo>
                  <a:pt x="20063" y="342610"/>
                </a:lnTo>
                <a:lnTo>
                  <a:pt x="38532" y="389275"/>
                </a:lnTo>
                <a:lnTo>
                  <a:pt x="65406" y="430044"/>
                </a:lnTo>
                <a:lnTo>
                  <a:pt x="94683" y="458540"/>
                </a:lnTo>
                <a:lnTo>
                  <a:pt x="138063" y="480567"/>
                </a:lnTo>
                <a:lnTo>
                  <a:pt x="177634" y="489700"/>
                </a:lnTo>
                <a:lnTo>
                  <a:pt x="201302" y="490865"/>
                </a:lnTo>
                <a:lnTo>
                  <a:pt x="214008" y="490507"/>
                </a:lnTo>
                <a:lnTo>
                  <a:pt x="256296" y="485515"/>
                </a:lnTo>
                <a:lnTo>
                  <a:pt x="304079" y="471763"/>
                </a:lnTo>
                <a:lnTo>
                  <a:pt x="338675" y="454535"/>
                </a:lnTo>
                <a:lnTo>
                  <a:pt x="365303" y="434962"/>
                </a:lnTo>
                <a:lnTo>
                  <a:pt x="215064" y="434962"/>
                </a:lnTo>
                <a:lnTo>
                  <a:pt x="202991" y="434519"/>
                </a:lnTo>
                <a:lnTo>
                  <a:pt x="164573" y="426482"/>
                </a:lnTo>
                <a:lnTo>
                  <a:pt x="122839" y="396889"/>
                </a:lnTo>
                <a:lnTo>
                  <a:pt x="95943" y="354859"/>
                </a:lnTo>
                <a:lnTo>
                  <a:pt x="82736" y="319019"/>
                </a:lnTo>
                <a:lnTo>
                  <a:pt x="73402" y="281600"/>
                </a:lnTo>
                <a:lnTo>
                  <a:pt x="67510" y="243541"/>
                </a:lnTo>
                <a:lnTo>
                  <a:pt x="65835" y="205672"/>
                </a:lnTo>
                <a:lnTo>
                  <a:pt x="66207" y="192347"/>
                </a:lnTo>
                <a:lnTo>
                  <a:pt x="72475" y="154751"/>
                </a:lnTo>
                <a:lnTo>
                  <a:pt x="93542" y="110282"/>
                </a:lnTo>
                <a:lnTo>
                  <a:pt x="121978" y="81654"/>
                </a:lnTo>
                <a:lnTo>
                  <a:pt x="163908" y="62791"/>
                </a:lnTo>
                <a:lnTo>
                  <a:pt x="208501" y="55161"/>
                </a:lnTo>
                <a:lnTo>
                  <a:pt x="358570" y="55161"/>
                </a:lnTo>
                <a:lnTo>
                  <a:pt x="357026" y="53400"/>
                </a:lnTo>
                <a:lnTo>
                  <a:pt x="328029" y="28418"/>
                </a:lnTo>
                <a:lnTo>
                  <a:pt x="281861" y="7207"/>
                </a:lnTo>
                <a:lnTo>
                  <a:pt x="236323" y="84"/>
                </a:lnTo>
                <a:lnTo>
                  <a:pt x="224352" y="0"/>
                </a:lnTo>
                <a:close/>
              </a:path>
              <a:path w="428625" h="490854">
                <a:moveTo>
                  <a:pt x="358570" y="55161"/>
                </a:moveTo>
                <a:lnTo>
                  <a:pt x="208501" y="55161"/>
                </a:lnTo>
                <a:lnTo>
                  <a:pt x="220936" y="55226"/>
                </a:lnTo>
                <a:lnTo>
                  <a:pt x="233176" y="56315"/>
                </a:lnTo>
                <a:lnTo>
                  <a:pt x="278352" y="71778"/>
                </a:lnTo>
                <a:lnTo>
                  <a:pt x="309873" y="99101"/>
                </a:lnTo>
                <a:lnTo>
                  <a:pt x="334807" y="142043"/>
                </a:lnTo>
                <a:lnTo>
                  <a:pt x="348505" y="180898"/>
                </a:lnTo>
                <a:lnTo>
                  <a:pt x="357073" y="219315"/>
                </a:lnTo>
                <a:lnTo>
                  <a:pt x="362288" y="267812"/>
                </a:lnTo>
                <a:lnTo>
                  <a:pt x="362572" y="280242"/>
                </a:lnTo>
                <a:lnTo>
                  <a:pt x="362401" y="292522"/>
                </a:lnTo>
                <a:lnTo>
                  <a:pt x="354214" y="339480"/>
                </a:lnTo>
                <a:lnTo>
                  <a:pt x="337085" y="377149"/>
                </a:lnTo>
                <a:lnTo>
                  <a:pt x="310604" y="405369"/>
                </a:lnTo>
                <a:lnTo>
                  <a:pt x="268660" y="426259"/>
                </a:lnTo>
                <a:lnTo>
                  <a:pt x="227134" y="434423"/>
                </a:lnTo>
                <a:lnTo>
                  <a:pt x="215064" y="434962"/>
                </a:lnTo>
                <a:lnTo>
                  <a:pt x="365303" y="434962"/>
                </a:lnTo>
                <a:lnTo>
                  <a:pt x="394212" y="401515"/>
                </a:lnTo>
                <a:lnTo>
                  <a:pt x="415599" y="357299"/>
                </a:lnTo>
                <a:lnTo>
                  <a:pt x="424808" y="319019"/>
                </a:lnTo>
                <a:lnTo>
                  <a:pt x="428230" y="280242"/>
                </a:lnTo>
                <a:lnTo>
                  <a:pt x="428302" y="268856"/>
                </a:lnTo>
                <a:lnTo>
                  <a:pt x="427936" y="256332"/>
                </a:lnTo>
                <a:lnTo>
                  <a:pt x="424157" y="217154"/>
                </a:lnTo>
                <a:lnTo>
                  <a:pt x="416961" y="178715"/>
                </a:lnTo>
                <a:lnTo>
                  <a:pt x="402607" y="131397"/>
                </a:lnTo>
                <a:lnTo>
                  <a:pt x="386474" y="94459"/>
                </a:lnTo>
                <a:lnTo>
                  <a:pt x="365340" y="62881"/>
                </a:lnTo>
                <a:lnTo>
                  <a:pt x="358570" y="55161"/>
                </a:lnTo>
                <a:close/>
              </a:path>
            </a:pathLst>
          </a:custGeom>
          <a:solidFill>
            <a:srgbClr val="7845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148225" y="3113307"/>
            <a:ext cx="852792" cy="122728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54136" y="3425952"/>
            <a:ext cx="388620" cy="492759"/>
          </a:xfrm>
          <a:custGeom>
            <a:avLst/>
            <a:gdLst/>
            <a:ahLst/>
            <a:cxnLst/>
            <a:rect l="l" t="t" r="r" b="b"/>
            <a:pathLst>
              <a:path w="388620" h="492760">
                <a:moveTo>
                  <a:pt x="170535" y="0"/>
                </a:moveTo>
                <a:lnTo>
                  <a:pt x="119481" y="5974"/>
                </a:lnTo>
                <a:lnTo>
                  <a:pt x="20299" y="23225"/>
                </a:lnTo>
                <a:lnTo>
                  <a:pt x="14721" y="24140"/>
                </a:lnTo>
                <a:lnTo>
                  <a:pt x="9905" y="26913"/>
                </a:lnTo>
                <a:lnTo>
                  <a:pt x="1249" y="36057"/>
                </a:lnTo>
                <a:lnTo>
                  <a:pt x="0" y="43037"/>
                </a:lnTo>
                <a:lnTo>
                  <a:pt x="1959" y="54260"/>
                </a:lnTo>
                <a:lnTo>
                  <a:pt x="76809" y="484631"/>
                </a:lnTo>
                <a:lnTo>
                  <a:pt x="90677" y="492495"/>
                </a:lnTo>
                <a:lnTo>
                  <a:pt x="94731" y="492373"/>
                </a:lnTo>
                <a:lnTo>
                  <a:pt x="98785" y="492373"/>
                </a:lnTo>
                <a:lnTo>
                  <a:pt x="103875" y="491733"/>
                </a:lnTo>
                <a:lnTo>
                  <a:pt x="115823" y="489722"/>
                </a:lnTo>
                <a:lnTo>
                  <a:pt x="120761" y="488563"/>
                </a:lnTo>
                <a:lnTo>
                  <a:pt x="124693" y="487161"/>
                </a:lnTo>
                <a:lnTo>
                  <a:pt x="128503" y="485912"/>
                </a:lnTo>
                <a:lnTo>
                  <a:pt x="139171" y="475731"/>
                </a:lnTo>
                <a:lnTo>
                  <a:pt x="138927" y="473842"/>
                </a:lnTo>
                <a:lnTo>
                  <a:pt x="104241" y="275081"/>
                </a:lnTo>
                <a:lnTo>
                  <a:pt x="147406" y="267549"/>
                </a:lnTo>
                <a:lnTo>
                  <a:pt x="160499" y="266100"/>
                </a:lnTo>
                <a:lnTo>
                  <a:pt x="283701" y="266100"/>
                </a:lnTo>
                <a:lnTo>
                  <a:pt x="275866" y="258118"/>
                </a:lnTo>
                <a:lnTo>
                  <a:pt x="265865" y="249752"/>
                </a:lnTo>
                <a:lnTo>
                  <a:pt x="255513" y="242956"/>
                </a:lnTo>
                <a:lnTo>
                  <a:pt x="248411" y="238871"/>
                </a:lnTo>
                <a:lnTo>
                  <a:pt x="240639" y="235823"/>
                </a:lnTo>
                <a:lnTo>
                  <a:pt x="239179" y="229821"/>
                </a:lnTo>
                <a:lnTo>
                  <a:pt x="246637" y="224911"/>
                </a:lnTo>
                <a:lnTo>
                  <a:pt x="95493" y="224911"/>
                </a:lnTo>
                <a:lnTo>
                  <a:pt x="68183" y="67696"/>
                </a:lnTo>
                <a:lnTo>
                  <a:pt x="128825" y="57146"/>
                </a:lnTo>
                <a:lnTo>
                  <a:pt x="141322" y="55392"/>
                </a:lnTo>
                <a:lnTo>
                  <a:pt x="153485" y="54260"/>
                </a:lnTo>
                <a:lnTo>
                  <a:pt x="285024" y="54235"/>
                </a:lnTo>
                <a:lnTo>
                  <a:pt x="283816" y="51939"/>
                </a:lnTo>
                <a:lnTo>
                  <a:pt x="257215" y="23893"/>
                </a:lnTo>
                <a:lnTo>
                  <a:pt x="209332" y="3652"/>
                </a:lnTo>
                <a:lnTo>
                  <a:pt x="184144" y="406"/>
                </a:lnTo>
                <a:lnTo>
                  <a:pt x="170535" y="0"/>
                </a:lnTo>
                <a:close/>
              </a:path>
              <a:path w="388620" h="492760">
                <a:moveTo>
                  <a:pt x="283701" y="266100"/>
                </a:moveTo>
                <a:lnTo>
                  <a:pt x="160499" y="266100"/>
                </a:lnTo>
                <a:lnTo>
                  <a:pt x="172909" y="266304"/>
                </a:lnTo>
                <a:lnTo>
                  <a:pt x="185015" y="268242"/>
                </a:lnTo>
                <a:lnTo>
                  <a:pt x="219218" y="285972"/>
                </a:lnTo>
                <a:lnTo>
                  <a:pt x="251261" y="325140"/>
                </a:lnTo>
                <a:lnTo>
                  <a:pt x="320405" y="438790"/>
                </a:lnTo>
                <a:lnTo>
                  <a:pt x="321929" y="441563"/>
                </a:lnTo>
                <a:lnTo>
                  <a:pt x="323453" y="443727"/>
                </a:lnTo>
                <a:lnTo>
                  <a:pt x="325099" y="445526"/>
                </a:lnTo>
                <a:lnTo>
                  <a:pt x="326745" y="447172"/>
                </a:lnTo>
                <a:lnTo>
                  <a:pt x="328909" y="448299"/>
                </a:lnTo>
                <a:lnTo>
                  <a:pt x="331469" y="448939"/>
                </a:lnTo>
                <a:lnTo>
                  <a:pt x="334121" y="449701"/>
                </a:lnTo>
                <a:lnTo>
                  <a:pt x="337413" y="449823"/>
                </a:lnTo>
                <a:lnTo>
                  <a:pt x="341497" y="449701"/>
                </a:lnTo>
                <a:lnTo>
                  <a:pt x="345551" y="449458"/>
                </a:lnTo>
                <a:lnTo>
                  <a:pt x="350641" y="448817"/>
                </a:lnTo>
                <a:lnTo>
                  <a:pt x="356981" y="447659"/>
                </a:lnTo>
                <a:lnTo>
                  <a:pt x="364083" y="446531"/>
                </a:lnTo>
                <a:lnTo>
                  <a:pt x="388467" y="432297"/>
                </a:lnTo>
                <a:lnTo>
                  <a:pt x="388101" y="430408"/>
                </a:lnTo>
                <a:lnTo>
                  <a:pt x="314630" y="308082"/>
                </a:lnTo>
                <a:lnTo>
                  <a:pt x="292827" y="276717"/>
                </a:lnTo>
                <a:lnTo>
                  <a:pt x="284530" y="266945"/>
                </a:lnTo>
                <a:lnTo>
                  <a:pt x="283701" y="266100"/>
                </a:lnTo>
                <a:close/>
              </a:path>
              <a:path w="388620" h="492760">
                <a:moveTo>
                  <a:pt x="285024" y="54235"/>
                </a:moveTo>
                <a:lnTo>
                  <a:pt x="164296" y="54235"/>
                </a:lnTo>
                <a:lnTo>
                  <a:pt x="179646" y="55665"/>
                </a:lnTo>
                <a:lnTo>
                  <a:pt x="191353" y="58841"/>
                </a:lnTo>
                <a:lnTo>
                  <a:pt x="223532" y="82322"/>
                </a:lnTo>
                <a:lnTo>
                  <a:pt x="237591" y="118750"/>
                </a:lnTo>
                <a:lnTo>
                  <a:pt x="238884" y="130677"/>
                </a:lnTo>
                <a:lnTo>
                  <a:pt x="238371" y="142846"/>
                </a:lnTo>
                <a:lnTo>
                  <a:pt x="223813" y="180026"/>
                </a:lnTo>
                <a:lnTo>
                  <a:pt x="193287" y="203193"/>
                </a:lnTo>
                <a:lnTo>
                  <a:pt x="156209" y="214365"/>
                </a:lnTo>
                <a:lnTo>
                  <a:pt x="95493" y="224911"/>
                </a:lnTo>
                <a:lnTo>
                  <a:pt x="246637" y="224911"/>
                </a:lnTo>
                <a:lnTo>
                  <a:pt x="277911" y="197824"/>
                </a:lnTo>
                <a:lnTo>
                  <a:pt x="301106" y="152956"/>
                </a:lnTo>
                <a:lnTo>
                  <a:pt x="304449" y="126155"/>
                </a:lnTo>
                <a:lnTo>
                  <a:pt x="303806" y="113363"/>
                </a:lnTo>
                <a:lnTo>
                  <a:pt x="301887" y="99532"/>
                </a:lnTo>
                <a:lnTo>
                  <a:pt x="299309" y="88052"/>
                </a:lnTo>
                <a:lnTo>
                  <a:pt x="295639" y="76649"/>
                </a:lnTo>
                <a:lnTo>
                  <a:pt x="290575" y="64790"/>
                </a:lnTo>
                <a:lnTo>
                  <a:pt x="285024" y="54235"/>
                </a:lnTo>
                <a:close/>
              </a:path>
            </a:pathLst>
          </a:custGeom>
          <a:solidFill>
            <a:srgbClr val="7845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644409" y="3038601"/>
            <a:ext cx="782218" cy="121500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694053" y="3315462"/>
            <a:ext cx="351790" cy="499745"/>
          </a:xfrm>
          <a:custGeom>
            <a:avLst/>
            <a:gdLst/>
            <a:ahLst/>
            <a:cxnLst/>
            <a:rect l="l" t="t" r="r" b="b"/>
            <a:pathLst>
              <a:path w="351789" h="499745">
                <a:moveTo>
                  <a:pt x="213197" y="86746"/>
                </a:moveTo>
                <a:lnTo>
                  <a:pt x="149351" y="86746"/>
                </a:lnTo>
                <a:lnTo>
                  <a:pt x="219699" y="491368"/>
                </a:lnTo>
                <a:lnTo>
                  <a:pt x="220096" y="493257"/>
                </a:lnTo>
                <a:lnTo>
                  <a:pt x="220858" y="494903"/>
                </a:lnTo>
                <a:lnTo>
                  <a:pt x="222107" y="496183"/>
                </a:lnTo>
                <a:lnTo>
                  <a:pt x="223265" y="497464"/>
                </a:lnTo>
                <a:lnTo>
                  <a:pt x="225155" y="498347"/>
                </a:lnTo>
                <a:lnTo>
                  <a:pt x="227716" y="498713"/>
                </a:lnTo>
                <a:lnTo>
                  <a:pt x="230245" y="499109"/>
                </a:lnTo>
                <a:lnTo>
                  <a:pt x="233690" y="499353"/>
                </a:lnTo>
                <a:lnTo>
                  <a:pt x="242072" y="499109"/>
                </a:lnTo>
                <a:lnTo>
                  <a:pt x="247009" y="498591"/>
                </a:lnTo>
                <a:lnTo>
                  <a:pt x="276727" y="490209"/>
                </a:lnTo>
                <a:lnTo>
                  <a:pt x="279013" y="488960"/>
                </a:lnTo>
                <a:lnTo>
                  <a:pt x="280537" y="487558"/>
                </a:lnTo>
                <a:lnTo>
                  <a:pt x="281177" y="485912"/>
                </a:lnTo>
                <a:lnTo>
                  <a:pt x="281939" y="484235"/>
                </a:lnTo>
                <a:lnTo>
                  <a:pt x="282061" y="482467"/>
                </a:lnTo>
                <a:lnTo>
                  <a:pt x="281818" y="480578"/>
                </a:lnTo>
                <a:lnTo>
                  <a:pt x="213197" y="86746"/>
                </a:lnTo>
                <a:close/>
              </a:path>
              <a:path w="351789" h="499745">
                <a:moveTo>
                  <a:pt x="335401" y="0"/>
                </a:moveTo>
                <a:lnTo>
                  <a:pt x="333512" y="365"/>
                </a:lnTo>
                <a:lnTo>
                  <a:pt x="6857" y="57271"/>
                </a:lnTo>
                <a:lnTo>
                  <a:pt x="5212" y="58033"/>
                </a:lnTo>
                <a:lnTo>
                  <a:pt x="3809" y="59192"/>
                </a:lnTo>
                <a:lnTo>
                  <a:pt x="2407" y="60441"/>
                </a:lnTo>
                <a:lnTo>
                  <a:pt x="1523" y="62240"/>
                </a:lnTo>
                <a:lnTo>
                  <a:pt x="883" y="64648"/>
                </a:lnTo>
                <a:lnTo>
                  <a:pt x="243" y="66934"/>
                </a:lnTo>
                <a:lnTo>
                  <a:pt x="0" y="69860"/>
                </a:lnTo>
                <a:lnTo>
                  <a:pt x="0" y="77083"/>
                </a:lnTo>
                <a:lnTo>
                  <a:pt x="365" y="81137"/>
                </a:lnTo>
                <a:lnTo>
                  <a:pt x="1280" y="85709"/>
                </a:lnTo>
                <a:lnTo>
                  <a:pt x="2042" y="90281"/>
                </a:lnTo>
                <a:lnTo>
                  <a:pt x="3047" y="94244"/>
                </a:lnTo>
                <a:lnTo>
                  <a:pt x="4175" y="97414"/>
                </a:lnTo>
                <a:lnTo>
                  <a:pt x="5333" y="100705"/>
                </a:lnTo>
                <a:lnTo>
                  <a:pt x="6614" y="103235"/>
                </a:lnTo>
                <a:lnTo>
                  <a:pt x="7985" y="105155"/>
                </a:lnTo>
                <a:lnTo>
                  <a:pt x="9265" y="107045"/>
                </a:lnTo>
                <a:lnTo>
                  <a:pt x="10789" y="108325"/>
                </a:lnTo>
                <a:lnTo>
                  <a:pt x="12557" y="108965"/>
                </a:lnTo>
                <a:lnTo>
                  <a:pt x="14234" y="109727"/>
                </a:lnTo>
                <a:lnTo>
                  <a:pt x="16123" y="109849"/>
                </a:lnTo>
                <a:lnTo>
                  <a:pt x="18044" y="109606"/>
                </a:lnTo>
                <a:lnTo>
                  <a:pt x="149351" y="86746"/>
                </a:lnTo>
                <a:lnTo>
                  <a:pt x="213197" y="86746"/>
                </a:lnTo>
                <a:lnTo>
                  <a:pt x="211317" y="75956"/>
                </a:lnTo>
                <a:lnTo>
                  <a:pt x="342656" y="53096"/>
                </a:lnTo>
                <a:lnTo>
                  <a:pt x="344545" y="52699"/>
                </a:lnTo>
                <a:lnTo>
                  <a:pt x="346191" y="51937"/>
                </a:lnTo>
                <a:lnTo>
                  <a:pt x="347593" y="50657"/>
                </a:lnTo>
                <a:lnTo>
                  <a:pt x="348995" y="49408"/>
                </a:lnTo>
                <a:lnTo>
                  <a:pt x="350001" y="47762"/>
                </a:lnTo>
                <a:lnTo>
                  <a:pt x="350763" y="45476"/>
                </a:lnTo>
                <a:lnTo>
                  <a:pt x="351525" y="43312"/>
                </a:lnTo>
                <a:lnTo>
                  <a:pt x="351800" y="40385"/>
                </a:lnTo>
                <a:lnTo>
                  <a:pt x="351800" y="36941"/>
                </a:lnTo>
                <a:lnTo>
                  <a:pt x="338968" y="883"/>
                </a:lnTo>
                <a:lnTo>
                  <a:pt x="337169" y="243"/>
                </a:lnTo>
                <a:lnTo>
                  <a:pt x="335401" y="0"/>
                </a:lnTo>
                <a:close/>
              </a:path>
            </a:pathLst>
          </a:custGeom>
          <a:solidFill>
            <a:srgbClr val="7845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086735" y="2954059"/>
            <a:ext cx="825765" cy="122258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219712" y="3257428"/>
            <a:ext cx="403225" cy="506730"/>
          </a:xfrm>
          <a:custGeom>
            <a:avLst/>
            <a:gdLst/>
            <a:ahLst/>
            <a:cxnLst/>
            <a:rect l="l" t="t" r="r" b="b"/>
            <a:pathLst>
              <a:path w="403225" h="506729">
                <a:moveTo>
                  <a:pt x="148711" y="0"/>
                </a:moveTo>
                <a:lnTo>
                  <a:pt x="107045" y="5821"/>
                </a:lnTo>
                <a:lnTo>
                  <a:pt x="84947" y="16245"/>
                </a:lnTo>
                <a:lnTo>
                  <a:pt x="83698" y="18166"/>
                </a:lnTo>
                <a:lnTo>
                  <a:pt x="1249" y="484113"/>
                </a:lnTo>
                <a:lnTo>
                  <a:pt x="0" y="494263"/>
                </a:lnTo>
                <a:lnTo>
                  <a:pt x="487" y="497464"/>
                </a:lnTo>
                <a:lnTo>
                  <a:pt x="883" y="500755"/>
                </a:lnTo>
                <a:lnTo>
                  <a:pt x="2164" y="503041"/>
                </a:lnTo>
                <a:lnTo>
                  <a:pt x="4297" y="504443"/>
                </a:lnTo>
                <a:lnTo>
                  <a:pt x="6339" y="505846"/>
                </a:lnTo>
                <a:lnTo>
                  <a:pt x="9631" y="506455"/>
                </a:lnTo>
                <a:lnTo>
                  <a:pt x="14203" y="506211"/>
                </a:lnTo>
                <a:lnTo>
                  <a:pt x="18775" y="506089"/>
                </a:lnTo>
                <a:lnTo>
                  <a:pt x="57149" y="496549"/>
                </a:lnTo>
                <a:lnTo>
                  <a:pt x="82295" y="366765"/>
                </a:lnTo>
                <a:lnTo>
                  <a:pt x="276331" y="332993"/>
                </a:lnTo>
                <a:lnTo>
                  <a:pt x="349803" y="332993"/>
                </a:lnTo>
                <a:lnTo>
                  <a:pt x="339291" y="314584"/>
                </a:lnTo>
                <a:lnTo>
                  <a:pt x="89153" y="314584"/>
                </a:lnTo>
                <a:lnTo>
                  <a:pt x="129143" y="67939"/>
                </a:lnTo>
                <a:lnTo>
                  <a:pt x="198459" y="67939"/>
                </a:lnTo>
                <a:lnTo>
                  <a:pt x="164957" y="9265"/>
                </a:lnTo>
                <a:lnTo>
                  <a:pt x="152003" y="487"/>
                </a:lnTo>
                <a:lnTo>
                  <a:pt x="148711" y="0"/>
                </a:lnTo>
                <a:close/>
              </a:path>
              <a:path w="403225" h="506729">
                <a:moveTo>
                  <a:pt x="349803" y="332993"/>
                </a:moveTo>
                <a:lnTo>
                  <a:pt x="276331" y="332993"/>
                </a:lnTo>
                <a:lnTo>
                  <a:pt x="336163" y="439552"/>
                </a:lnTo>
                <a:lnTo>
                  <a:pt x="337565" y="441563"/>
                </a:lnTo>
                <a:lnTo>
                  <a:pt x="338815" y="443209"/>
                </a:lnTo>
                <a:lnTo>
                  <a:pt x="340217" y="444489"/>
                </a:lnTo>
                <a:lnTo>
                  <a:pt x="341497" y="445769"/>
                </a:lnTo>
                <a:lnTo>
                  <a:pt x="343387" y="446531"/>
                </a:lnTo>
                <a:lnTo>
                  <a:pt x="345826" y="447019"/>
                </a:lnTo>
                <a:lnTo>
                  <a:pt x="348233" y="447415"/>
                </a:lnTo>
                <a:lnTo>
                  <a:pt x="351769" y="447537"/>
                </a:lnTo>
                <a:lnTo>
                  <a:pt x="356219" y="447019"/>
                </a:lnTo>
                <a:lnTo>
                  <a:pt x="360791" y="446653"/>
                </a:lnTo>
                <a:lnTo>
                  <a:pt x="399287" y="437753"/>
                </a:lnTo>
                <a:lnTo>
                  <a:pt x="402976" y="431170"/>
                </a:lnTo>
                <a:lnTo>
                  <a:pt x="402335" y="427847"/>
                </a:lnTo>
                <a:lnTo>
                  <a:pt x="401695" y="424677"/>
                </a:lnTo>
                <a:lnTo>
                  <a:pt x="399928" y="420623"/>
                </a:lnTo>
                <a:lnTo>
                  <a:pt x="397001" y="415655"/>
                </a:lnTo>
                <a:lnTo>
                  <a:pt x="349803" y="332993"/>
                </a:lnTo>
                <a:close/>
              </a:path>
              <a:path w="403225" h="506729">
                <a:moveTo>
                  <a:pt x="198459" y="67939"/>
                </a:moveTo>
                <a:lnTo>
                  <a:pt x="129539" y="67939"/>
                </a:lnTo>
                <a:lnTo>
                  <a:pt x="251581" y="286390"/>
                </a:lnTo>
                <a:lnTo>
                  <a:pt x="89153" y="314584"/>
                </a:lnTo>
                <a:lnTo>
                  <a:pt x="339291" y="314584"/>
                </a:lnTo>
                <a:lnTo>
                  <a:pt x="198459" y="67939"/>
                </a:lnTo>
                <a:close/>
              </a:path>
            </a:pathLst>
          </a:custGeom>
          <a:solidFill>
            <a:srgbClr val="7845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562223" y="2872043"/>
            <a:ext cx="822757" cy="122206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668133" y="3178408"/>
            <a:ext cx="401955" cy="492125"/>
          </a:xfrm>
          <a:custGeom>
            <a:avLst/>
            <a:gdLst/>
            <a:ahLst/>
            <a:cxnLst/>
            <a:rect l="l" t="t" r="r" b="b"/>
            <a:pathLst>
              <a:path w="401954" h="492125">
                <a:moveTo>
                  <a:pt x="192844" y="0"/>
                </a:moveTo>
                <a:lnTo>
                  <a:pt x="154118" y="1859"/>
                </a:lnTo>
                <a:lnTo>
                  <a:pt x="20330" y="24277"/>
                </a:lnTo>
                <a:lnTo>
                  <a:pt x="14752" y="25161"/>
                </a:lnTo>
                <a:lnTo>
                  <a:pt x="9784" y="27965"/>
                </a:lnTo>
                <a:lnTo>
                  <a:pt x="5608" y="32537"/>
                </a:lnTo>
                <a:lnTo>
                  <a:pt x="1280" y="37109"/>
                </a:lnTo>
                <a:lnTo>
                  <a:pt x="74035" y="469803"/>
                </a:lnTo>
                <a:lnTo>
                  <a:pt x="84856" y="488091"/>
                </a:lnTo>
                <a:lnTo>
                  <a:pt x="90434" y="490987"/>
                </a:lnTo>
                <a:lnTo>
                  <a:pt x="208950" y="472185"/>
                </a:lnTo>
                <a:lnTo>
                  <a:pt x="247565" y="462796"/>
                </a:lnTo>
                <a:lnTo>
                  <a:pt x="293568" y="444733"/>
                </a:lnTo>
                <a:lnTo>
                  <a:pt x="315549" y="432191"/>
                </a:lnTo>
                <a:lnTo>
                  <a:pt x="131460" y="432191"/>
                </a:lnTo>
                <a:lnTo>
                  <a:pt x="68214" y="68991"/>
                </a:lnTo>
                <a:lnTo>
                  <a:pt x="132066" y="57924"/>
                </a:lnTo>
                <a:lnTo>
                  <a:pt x="145460" y="55922"/>
                </a:lnTo>
                <a:lnTo>
                  <a:pt x="158360" y="54613"/>
                </a:lnTo>
                <a:lnTo>
                  <a:pt x="170896" y="54032"/>
                </a:lnTo>
                <a:lnTo>
                  <a:pt x="328749" y="54032"/>
                </a:lnTo>
                <a:lnTo>
                  <a:pt x="322418" y="48086"/>
                </a:lnTo>
                <a:lnTo>
                  <a:pt x="289416" y="24063"/>
                </a:lnTo>
                <a:lnTo>
                  <a:pt x="241413" y="6027"/>
                </a:lnTo>
                <a:lnTo>
                  <a:pt x="204834" y="473"/>
                </a:lnTo>
                <a:lnTo>
                  <a:pt x="192844" y="0"/>
                </a:lnTo>
                <a:close/>
              </a:path>
              <a:path w="401954" h="492125">
                <a:moveTo>
                  <a:pt x="328749" y="54032"/>
                </a:moveTo>
                <a:lnTo>
                  <a:pt x="170896" y="54032"/>
                </a:lnTo>
                <a:lnTo>
                  <a:pt x="183196" y="54211"/>
                </a:lnTo>
                <a:lnTo>
                  <a:pt x="195388" y="55185"/>
                </a:lnTo>
                <a:lnTo>
                  <a:pt x="242175" y="68389"/>
                </a:lnTo>
                <a:lnTo>
                  <a:pt x="275766" y="91338"/>
                </a:lnTo>
                <a:lnTo>
                  <a:pt x="305443" y="131048"/>
                </a:lnTo>
                <a:lnTo>
                  <a:pt x="321340" y="168148"/>
                </a:lnTo>
                <a:lnTo>
                  <a:pt x="330712" y="206180"/>
                </a:lnTo>
                <a:lnTo>
                  <a:pt x="335387" y="244078"/>
                </a:lnTo>
                <a:lnTo>
                  <a:pt x="336056" y="268893"/>
                </a:lnTo>
                <a:lnTo>
                  <a:pt x="335564" y="280892"/>
                </a:lnTo>
                <a:lnTo>
                  <a:pt x="326157" y="326961"/>
                </a:lnTo>
                <a:lnTo>
                  <a:pt x="306870" y="363933"/>
                </a:lnTo>
                <a:lnTo>
                  <a:pt x="267918" y="397360"/>
                </a:lnTo>
                <a:lnTo>
                  <a:pt x="222948" y="415077"/>
                </a:lnTo>
                <a:lnTo>
                  <a:pt x="131460" y="432191"/>
                </a:lnTo>
                <a:lnTo>
                  <a:pt x="315549" y="432191"/>
                </a:lnTo>
                <a:lnTo>
                  <a:pt x="352891" y="400024"/>
                </a:lnTo>
                <a:lnTo>
                  <a:pt x="375599" y="368918"/>
                </a:lnTo>
                <a:lnTo>
                  <a:pt x="393568" y="322682"/>
                </a:lnTo>
                <a:lnTo>
                  <a:pt x="400633" y="282458"/>
                </a:lnTo>
                <a:lnTo>
                  <a:pt x="401635" y="258388"/>
                </a:lnTo>
                <a:lnTo>
                  <a:pt x="401399" y="245844"/>
                </a:lnTo>
                <a:lnTo>
                  <a:pt x="397705" y="206151"/>
                </a:lnTo>
                <a:lnTo>
                  <a:pt x="389800" y="165656"/>
                </a:lnTo>
                <a:lnTo>
                  <a:pt x="373194" y="118224"/>
                </a:lnTo>
                <a:lnTo>
                  <a:pt x="348172" y="75436"/>
                </a:lnTo>
                <a:lnTo>
                  <a:pt x="331966" y="57054"/>
                </a:lnTo>
                <a:lnTo>
                  <a:pt x="328749" y="54032"/>
                </a:lnTo>
                <a:close/>
              </a:path>
            </a:pathLst>
          </a:custGeom>
          <a:solidFill>
            <a:srgbClr val="7845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035933" y="2787846"/>
            <a:ext cx="826019" cy="122408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168767" y="3089788"/>
            <a:ext cx="403225" cy="506730"/>
          </a:xfrm>
          <a:custGeom>
            <a:avLst/>
            <a:gdLst/>
            <a:ahLst/>
            <a:cxnLst/>
            <a:rect l="l" t="t" r="r" b="b"/>
            <a:pathLst>
              <a:path w="403225" h="506729">
                <a:moveTo>
                  <a:pt x="148589" y="0"/>
                </a:moveTo>
                <a:lnTo>
                  <a:pt x="144414" y="121"/>
                </a:lnTo>
                <a:lnTo>
                  <a:pt x="134233" y="1127"/>
                </a:lnTo>
                <a:lnTo>
                  <a:pt x="127772" y="2011"/>
                </a:lnTo>
                <a:lnTo>
                  <a:pt x="120152" y="3413"/>
                </a:lnTo>
                <a:lnTo>
                  <a:pt x="112897" y="4571"/>
                </a:lnTo>
                <a:lnTo>
                  <a:pt x="91196" y="11033"/>
                </a:lnTo>
                <a:lnTo>
                  <a:pt x="88270" y="12435"/>
                </a:lnTo>
                <a:lnTo>
                  <a:pt x="1280" y="484113"/>
                </a:lnTo>
                <a:lnTo>
                  <a:pt x="274" y="489691"/>
                </a:lnTo>
                <a:lnTo>
                  <a:pt x="9662" y="506333"/>
                </a:lnTo>
                <a:lnTo>
                  <a:pt x="18806" y="506089"/>
                </a:lnTo>
                <a:lnTo>
                  <a:pt x="47762" y="500512"/>
                </a:lnTo>
                <a:lnTo>
                  <a:pt x="51937" y="499353"/>
                </a:lnTo>
                <a:lnTo>
                  <a:pt x="61600" y="491611"/>
                </a:lnTo>
                <a:lnTo>
                  <a:pt x="62605" y="489844"/>
                </a:lnTo>
                <a:lnTo>
                  <a:pt x="63245" y="487801"/>
                </a:lnTo>
                <a:lnTo>
                  <a:pt x="63520" y="485515"/>
                </a:lnTo>
                <a:lnTo>
                  <a:pt x="82295" y="366765"/>
                </a:lnTo>
                <a:lnTo>
                  <a:pt x="276362" y="332993"/>
                </a:lnTo>
                <a:lnTo>
                  <a:pt x="349809" y="332993"/>
                </a:lnTo>
                <a:lnTo>
                  <a:pt x="339298" y="314584"/>
                </a:lnTo>
                <a:lnTo>
                  <a:pt x="89153" y="314584"/>
                </a:lnTo>
                <a:lnTo>
                  <a:pt x="129174" y="67939"/>
                </a:lnTo>
                <a:lnTo>
                  <a:pt x="198486" y="67939"/>
                </a:lnTo>
                <a:lnTo>
                  <a:pt x="164988" y="9265"/>
                </a:lnTo>
                <a:lnTo>
                  <a:pt x="151912" y="365"/>
                </a:lnTo>
                <a:lnTo>
                  <a:pt x="148589" y="0"/>
                </a:lnTo>
                <a:close/>
              </a:path>
              <a:path w="403225" h="506729">
                <a:moveTo>
                  <a:pt x="349809" y="332993"/>
                </a:moveTo>
                <a:lnTo>
                  <a:pt x="276362" y="332993"/>
                </a:lnTo>
                <a:lnTo>
                  <a:pt x="336163" y="439552"/>
                </a:lnTo>
                <a:lnTo>
                  <a:pt x="348233" y="447415"/>
                </a:lnTo>
                <a:lnTo>
                  <a:pt x="351678" y="447415"/>
                </a:lnTo>
                <a:lnTo>
                  <a:pt x="391942" y="440679"/>
                </a:lnTo>
                <a:lnTo>
                  <a:pt x="400811" y="435742"/>
                </a:lnTo>
                <a:lnTo>
                  <a:pt x="402457" y="433699"/>
                </a:lnTo>
                <a:lnTo>
                  <a:pt x="397001" y="415655"/>
                </a:lnTo>
                <a:lnTo>
                  <a:pt x="349809" y="332993"/>
                </a:lnTo>
                <a:close/>
              </a:path>
              <a:path w="403225" h="506729">
                <a:moveTo>
                  <a:pt x="198486" y="67939"/>
                </a:moveTo>
                <a:lnTo>
                  <a:pt x="129539" y="67939"/>
                </a:lnTo>
                <a:lnTo>
                  <a:pt x="251459" y="286390"/>
                </a:lnTo>
                <a:lnTo>
                  <a:pt x="89153" y="314584"/>
                </a:lnTo>
                <a:lnTo>
                  <a:pt x="339298" y="314584"/>
                </a:lnTo>
                <a:lnTo>
                  <a:pt x="198486" y="67939"/>
                </a:lnTo>
                <a:close/>
              </a:path>
            </a:pathLst>
          </a:custGeom>
          <a:solidFill>
            <a:srgbClr val="7845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2944190" y="4105266"/>
            <a:ext cx="615937" cy="107520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022722" y="4343644"/>
            <a:ext cx="306705" cy="458470"/>
          </a:xfrm>
          <a:custGeom>
            <a:avLst/>
            <a:gdLst/>
            <a:ahLst/>
            <a:cxnLst/>
            <a:rect l="l" t="t" r="r" b="b"/>
            <a:pathLst>
              <a:path w="306704" h="458470">
                <a:moveTo>
                  <a:pt x="42284" y="0"/>
                </a:moveTo>
                <a:lnTo>
                  <a:pt x="35183" y="274"/>
                </a:lnTo>
                <a:lnTo>
                  <a:pt x="30732" y="640"/>
                </a:lnTo>
                <a:lnTo>
                  <a:pt x="25277" y="1523"/>
                </a:lnTo>
                <a:lnTo>
                  <a:pt x="20074" y="2285"/>
                </a:lnTo>
                <a:lnTo>
                  <a:pt x="15752" y="3169"/>
                </a:lnTo>
                <a:lnTo>
                  <a:pt x="12454" y="4206"/>
                </a:lnTo>
                <a:lnTo>
                  <a:pt x="9025" y="5090"/>
                </a:lnTo>
                <a:lnTo>
                  <a:pt x="6358" y="6095"/>
                </a:lnTo>
                <a:lnTo>
                  <a:pt x="4453" y="7376"/>
                </a:lnTo>
                <a:lnTo>
                  <a:pt x="2417" y="8503"/>
                </a:lnTo>
                <a:lnTo>
                  <a:pt x="1274" y="9784"/>
                </a:lnTo>
                <a:lnTo>
                  <a:pt x="643" y="11186"/>
                </a:lnTo>
                <a:lnTo>
                  <a:pt x="131" y="12710"/>
                </a:lnTo>
                <a:lnTo>
                  <a:pt x="0" y="14234"/>
                </a:lnTo>
                <a:lnTo>
                  <a:pt x="262" y="16001"/>
                </a:lnTo>
                <a:lnTo>
                  <a:pt x="65809" y="450616"/>
                </a:lnTo>
                <a:lnTo>
                  <a:pt x="66059" y="452140"/>
                </a:lnTo>
                <a:lnTo>
                  <a:pt x="66668" y="453664"/>
                </a:lnTo>
                <a:lnTo>
                  <a:pt x="67705" y="454670"/>
                </a:lnTo>
                <a:lnTo>
                  <a:pt x="68589" y="455797"/>
                </a:lnTo>
                <a:lnTo>
                  <a:pt x="70113" y="456559"/>
                </a:lnTo>
                <a:lnTo>
                  <a:pt x="72399" y="457078"/>
                </a:lnTo>
                <a:lnTo>
                  <a:pt x="74563" y="457718"/>
                </a:lnTo>
                <a:lnTo>
                  <a:pt x="77336" y="457961"/>
                </a:lnTo>
                <a:lnTo>
                  <a:pt x="84469" y="457718"/>
                </a:lnTo>
                <a:lnTo>
                  <a:pt x="88766" y="457321"/>
                </a:lnTo>
                <a:lnTo>
                  <a:pt x="93978" y="456437"/>
                </a:lnTo>
                <a:lnTo>
                  <a:pt x="99434" y="455675"/>
                </a:lnTo>
                <a:lnTo>
                  <a:pt x="103884" y="454792"/>
                </a:lnTo>
                <a:lnTo>
                  <a:pt x="107329" y="453786"/>
                </a:lnTo>
                <a:lnTo>
                  <a:pt x="110621" y="452902"/>
                </a:lnTo>
                <a:lnTo>
                  <a:pt x="113303" y="451865"/>
                </a:lnTo>
                <a:lnTo>
                  <a:pt x="115071" y="450616"/>
                </a:lnTo>
                <a:lnTo>
                  <a:pt x="116960" y="449458"/>
                </a:lnTo>
                <a:lnTo>
                  <a:pt x="118119" y="448330"/>
                </a:lnTo>
                <a:lnTo>
                  <a:pt x="118881" y="446928"/>
                </a:lnTo>
                <a:lnTo>
                  <a:pt x="119521" y="445648"/>
                </a:lnTo>
                <a:lnTo>
                  <a:pt x="119765" y="444124"/>
                </a:lnTo>
                <a:lnTo>
                  <a:pt x="119521" y="442356"/>
                </a:lnTo>
                <a:lnTo>
                  <a:pt x="95015" y="280050"/>
                </a:lnTo>
                <a:lnTo>
                  <a:pt x="171183" y="280050"/>
                </a:lnTo>
                <a:lnTo>
                  <a:pt x="163358" y="272552"/>
                </a:lnTo>
                <a:lnTo>
                  <a:pt x="93857" y="272552"/>
                </a:lnTo>
                <a:lnTo>
                  <a:pt x="53592" y="6095"/>
                </a:lnTo>
                <a:lnTo>
                  <a:pt x="52952" y="4693"/>
                </a:lnTo>
                <a:lnTo>
                  <a:pt x="51825" y="3444"/>
                </a:lnTo>
                <a:lnTo>
                  <a:pt x="50819" y="2285"/>
                </a:lnTo>
                <a:lnTo>
                  <a:pt x="49295" y="1402"/>
                </a:lnTo>
                <a:lnTo>
                  <a:pt x="47131" y="883"/>
                </a:lnTo>
                <a:lnTo>
                  <a:pt x="45089" y="274"/>
                </a:lnTo>
                <a:lnTo>
                  <a:pt x="42284" y="0"/>
                </a:lnTo>
                <a:close/>
              </a:path>
              <a:path w="306704" h="458470">
                <a:moveTo>
                  <a:pt x="171183" y="280050"/>
                </a:moveTo>
                <a:lnTo>
                  <a:pt x="95015" y="280050"/>
                </a:lnTo>
                <a:lnTo>
                  <a:pt x="243087" y="423306"/>
                </a:lnTo>
                <a:lnTo>
                  <a:pt x="244611" y="425074"/>
                </a:lnTo>
                <a:lnTo>
                  <a:pt x="257687" y="430408"/>
                </a:lnTo>
                <a:lnTo>
                  <a:pt x="260978" y="430408"/>
                </a:lnTo>
                <a:lnTo>
                  <a:pt x="299718" y="423671"/>
                </a:lnTo>
                <a:lnTo>
                  <a:pt x="306333" y="415564"/>
                </a:lnTo>
                <a:lnTo>
                  <a:pt x="306089" y="413765"/>
                </a:lnTo>
                <a:lnTo>
                  <a:pt x="305814" y="411876"/>
                </a:lnTo>
                <a:lnTo>
                  <a:pt x="304931" y="409834"/>
                </a:lnTo>
                <a:lnTo>
                  <a:pt x="303407" y="407791"/>
                </a:lnTo>
                <a:lnTo>
                  <a:pt x="301883" y="405658"/>
                </a:lnTo>
                <a:lnTo>
                  <a:pt x="299353" y="402976"/>
                </a:lnTo>
                <a:lnTo>
                  <a:pt x="296030" y="399684"/>
                </a:lnTo>
                <a:lnTo>
                  <a:pt x="171183" y="280050"/>
                </a:lnTo>
                <a:close/>
              </a:path>
              <a:path w="306704" h="458470">
                <a:moveTo>
                  <a:pt x="237234" y="115702"/>
                </a:moveTo>
                <a:lnTo>
                  <a:pt x="194684" y="124846"/>
                </a:lnTo>
                <a:lnTo>
                  <a:pt x="186059" y="134233"/>
                </a:lnTo>
                <a:lnTo>
                  <a:pt x="93857" y="272552"/>
                </a:lnTo>
                <a:lnTo>
                  <a:pt x="163358" y="272552"/>
                </a:lnTo>
                <a:lnTo>
                  <a:pt x="153689" y="263286"/>
                </a:lnTo>
                <a:lnTo>
                  <a:pt x="243727" y="141244"/>
                </a:lnTo>
                <a:lnTo>
                  <a:pt x="250585" y="125486"/>
                </a:lnTo>
                <a:lnTo>
                  <a:pt x="250188" y="122956"/>
                </a:lnTo>
                <a:lnTo>
                  <a:pt x="249945" y="120914"/>
                </a:lnTo>
                <a:lnTo>
                  <a:pt x="249183" y="119390"/>
                </a:lnTo>
                <a:lnTo>
                  <a:pt x="248024" y="118384"/>
                </a:lnTo>
                <a:lnTo>
                  <a:pt x="246897" y="117347"/>
                </a:lnTo>
                <a:lnTo>
                  <a:pt x="245129" y="116585"/>
                </a:lnTo>
                <a:lnTo>
                  <a:pt x="242690" y="116220"/>
                </a:lnTo>
                <a:lnTo>
                  <a:pt x="240282" y="115823"/>
                </a:lnTo>
                <a:lnTo>
                  <a:pt x="237234" y="115702"/>
                </a:lnTo>
                <a:close/>
              </a:path>
            </a:pathLst>
          </a:custGeom>
          <a:solidFill>
            <a:srgbClr val="EF53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293186" y="4051592"/>
            <a:ext cx="618958" cy="107566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392301" y="4413701"/>
            <a:ext cx="266065" cy="329565"/>
          </a:xfrm>
          <a:custGeom>
            <a:avLst/>
            <a:gdLst/>
            <a:ahLst/>
            <a:cxnLst/>
            <a:rect l="l" t="t" r="r" b="b"/>
            <a:pathLst>
              <a:path w="266064" h="329564">
                <a:moveTo>
                  <a:pt x="220365" y="45540"/>
                </a:moveTo>
                <a:lnTo>
                  <a:pt x="127184" y="45540"/>
                </a:lnTo>
                <a:lnTo>
                  <a:pt x="139432" y="46992"/>
                </a:lnTo>
                <a:lnTo>
                  <a:pt x="150880" y="51021"/>
                </a:lnTo>
                <a:lnTo>
                  <a:pt x="176404" y="80625"/>
                </a:lnTo>
                <a:lnTo>
                  <a:pt x="186171" y="128458"/>
                </a:lnTo>
                <a:lnTo>
                  <a:pt x="138212" y="135773"/>
                </a:lnTo>
                <a:lnTo>
                  <a:pt x="126455" y="138030"/>
                </a:lnTo>
                <a:lnTo>
                  <a:pt x="76765" y="153337"/>
                </a:lnTo>
                <a:lnTo>
                  <a:pt x="33989" y="182591"/>
                </a:lnTo>
                <a:lnTo>
                  <a:pt x="14932" y="217601"/>
                </a:lnTo>
                <a:lnTo>
                  <a:pt x="12766" y="242008"/>
                </a:lnTo>
                <a:lnTo>
                  <a:pt x="14217" y="256242"/>
                </a:lnTo>
                <a:lnTo>
                  <a:pt x="34811" y="301075"/>
                </a:lnTo>
                <a:lnTo>
                  <a:pt x="77841" y="326017"/>
                </a:lnTo>
                <a:lnTo>
                  <a:pt x="105089" y="329441"/>
                </a:lnTo>
                <a:lnTo>
                  <a:pt x="117957" y="328845"/>
                </a:lnTo>
                <a:lnTo>
                  <a:pt x="156108" y="319991"/>
                </a:lnTo>
                <a:lnTo>
                  <a:pt x="189290" y="299291"/>
                </a:lnTo>
                <a:lnTo>
                  <a:pt x="203081" y="285435"/>
                </a:lnTo>
                <a:lnTo>
                  <a:pt x="121518" y="285435"/>
                </a:lnTo>
                <a:lnTo>
                  <a:pt x="108846" y="284744"/>
                </a:lnTo>
                <a:lnTo>
                  <a:pt x="71782" y="255641"/>
                </a:lnTo>
                <a:lnTo>
                  <a:pt x="67927" y="229305"/>
                </a:lnTo>
                <a:lnTo>
                  <a:pt x="70608" y="216641"/>
                </a:lnTo>
                <a:lnTo>
                  <a:pt x="109076" y="183277"/>
                </a:lnTo>
                <a:lnTo>
                  <a:pt x="146182" y="174057"/>
                </a:lnTo>
                <a:lnTo>
                  <a:pt x="192023" y="167199"/>
                </a:lnTo>
                <a:lnTo>
                  <a:pt x="246508" y="167199"/>
                </a:lnTo>
                <a:lnTo>
                  <a:pt x="234684" y="89187"/>
                </a:lnTo>
                <a:lnTo>
                  <a:pt x="232188" y="77596"/>
                </a:lnTo>
                <a:lnTo>
                  <a:pt x="228783" y="65993"/>
                </a:lnTo>
                <a:lnTo>
                  <a:pt x="224197" y="53873"/>
                </a:lnTo>
                <a:lnTo>
                  <a:pt x="220365" y="45540"/>
                </a:lnTo>
                <a:close/>
              </a:path>
              <a:path w="266064" h="329564">
                <a:moveTo>
                  <a:pt x="262155" y="270434"/>
                </a:moveTo>
                <a:lnTo>
                  <a:pt x="214883" y="270434"/>
                </a:lnTo>
                <a:lnTo>
                  <a:pt x="219334" y="299787"/>
                </a:lnTo>
                <a:lnTo>
                  <a:pt x="219699" y="302316"/>
                </a:lnTo>
                <a:lnTo>
                  <a:pt x="230245" y="307010"/>
                </a:lnTo>
                <a:lnTo>
                  <a:pt x="233690" y="307254"/>
                </a:lnTo>
                <a:lnTo>
                  <a:pt x="238262" y="306888"/>
                </a:lnTo>
                <a:lnTo>
                  <a:pt x="249814" y="305121"/>
                </a:lnTo>
                <a:lnTo>
                  <a:pt x="254111" y="304084"/>
                </a:lnTo>
                <a:lnTo>
                  <a:pt x="257037" y="302956"/>
                </a:lnTo>
                <a:lnTo>
                  <a:pt x="260085" y="301920"/>
                </a:lnTo>
                <a:lnTo>
                  <a:pt x="262249" y="300549"/>
                </a:lnTo>
                <a:lnTo>
                  <a:pt x="265297" y="297501"/>
                </a:lnTo>
                <a:lnTo>
                  <a:pt x="265937" y="295336"/>
                </a:lnTo>
                <a:lnTo>
                  <a:pt x="265541" y="292776"/>
                </a:lnTo>
                <a:lnTo>
                  <a:pt x="262155" y="270434"/>
                </a:lnTo>
                <a:close/>
              </a:path>
              <a:path w="266064" h="329564">
                <a:moveTo>
                  <a:pt x="246508" y="167199"/>
                </a:moveTo>
                <a:lnTo>
                  <a:pt x="192023" y="167199"/>
                </a:lnTo>
                <a:lnTo>
                  <a:pt x="196034" y="237130"/>
                </a:lnTo>
                <a:lnTo>
                  <a:pt x="188731" y="246631"/>
                </a:lnTo>
                <a:lnTo>
                  <a:pt x="160165" y="273672"/>
                </a:lnTo>
                <a:lnTo>
                  <a:pt x="121518" y="285435"/>
                </a:lnTo>
                <a:lnTo>
                  <a:pt x="203081" y="285435"/>
                </a:lnTo>
                <a:lnTo>
                  <a:pt x="207015" y="281001"/>
                </a:lnTo>
                <a:lnTo>
                  <a:pt x="214883" y="270434"/>
                </a:lnTo>
                <a:lnTo>
                  <a:pt x="262155" y="270434"/>
                </a:lnTo>
                <a:lnTo>
                  <a:pt x="246508" y="167199"/>
                </a:lnTo>
                <a:close/>
              </a:path>
              <a:path w="266064" h="329564">
                <a:moveTo>
                  <a:pt x="140980" y="0"/>
                </a:moveTo>
                <a:lnTo>
                  <a:pt x="100230" y="3135"/>
                </a:lnTo>
                <a:lnTo>
                  <a:pt x="62728" y="13569"/>
                </a:lnTo>
                <a:lnTo>
                  <a:pt x="28067" y="30460"/>
                </a:lnTo>
                <a:lnTo>
                  <a:pt x="4450" y="49454"/>
                </a:lnTo>
                <a:lnTo>
                  <a:pt x="1889" y="52746"/>
                </a:lnTo>
                <a:lnTo>
                  <a:pt x="518" y="55947"/>
                </a:lnTo>
                <a:lnTo>
                  <a:pt x="243" y="59238"/>
                </a:lnTo>
                <a:lnTo>
                  <a:pt x="0" y="62530"/>
                </a:lnTo>
                <a:lnTo>
                  <a:pt x="243" y="66858"/>
                </a:lnTo>
                <a:lnTo>
                  <a:pt x="13197" y="91761"/>
                </a:lnTo>
                <a:lnTo>
                  <a:pt x="14843" y="91486"/>
                </a:lnTo>
                <a:lnTo>
                  <a:pt x="17525" y="90999"/>
                </a:lnTo>
                <a:lnTo>
                  <a:pt x="21214" y="88834"/>
                </a:lnTo>
                <a:lnTo>
                  <a:pt x="28623" y="82826"/>
                </a:lnTo>
                <a:lnTo>
                  <a:pt x="37135" y="76611"/>
                </a:lnTo>
                <a:lnTo>
                  <a:pt x="75553" y="54702"/>
                </a:lnTo>
                <a:lnTo>
                  <a:pt x="114689" y="45746"/>
                </a:lnTo>
                <a:lnTo>
                  <a:pt x="127184" y="45540"/>
                </a:lnTo>
                <a:lnTo>
                  <a:pt x="220365" y="45540"/>
                </a:lnTo>
                <a:lnTo>
                  <a:pt x="218153" y="40731"/>
                </a:lnTo>
                <a:lnTo>
                  <a:pt x="190367" y="12636"/>
                </a:lnTo>
                <a:lnTo>
                  <a:pt x="152081" y="721"/>
                </a:lnTo>
                <a:lnTo>
                  <a:pt x="140980" y="0"/>
                </a:lnTo>
                <a:close/>
              </a:path>
            </a:pathLst>
          </a:custGeom>
          <a:solidFill>
            <a:srgbClr val="EF53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3643462" y="3969684"/>
            <a:ext cx="816355" cy="110547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710695" y="4326240"/>
            <a:ext cx="442595" cy="361315"/>
          </a:xfrm>
          <a:custGeom>
            <a:avLst/>
            <a:gdLst/>
            <a:ahLst/>
            <a:cxnLst/>
            <a:rect l="l" t="t" r="r" b="b"/>
            <a:pathLst>
              <a:path w="442595" h="361314">
                <a:moveTo>
                  <a:pt x="43921" y="58826"/>
                </a:moveTo>
                <a:lnTo>
                  <a:pt x="40111" y="59070"/>
                </a:lnTo>
                <a:lnTo>
                  <a:pt x="36454" y="59192"/>
                </a:lnTo>
                <a:lnTo>
                  <a:pt x="31485" y="59832"/>
                </a:lnTo>
                <a:lnTo>
                  <a:pt x="0" y="72268"/>
                </a:lnTo>
                <a:lnTo>
                  <a:pt x="243" y="74188"/>
                </a:lnTo>
                <a:lnTo>
                  <a:pt x="5212" y="87386"/>
                </a:lnTo>
                <a:lnTo>
                  <a:pt x="132709" y="352562"/>
                </a:lnTo>
                <a:lnTo>
                  <a:pt x="143134" y="360304"/>
                </a:lnTo>
                <a:lnTo>
                  <a:pt x="145907" y="360822"/>
                </a:lnTo>
                <a:lnTo>
                  <a:pt x="190987" y="354848"/>
                </a:lnTo>
                <a:lnTo>
                  <a:pt x="197236" y="352440"/>
                </a:lnTo>
                <a:lnTo>
                  <a:pt x="200009" y="351160"/>
                </a:lnTo>
                <a:lnTo>
                  <a:pt x="205221" y="341650"/>
                </a:lnTo>
                <a:lnTo>
                  <a:pt x="209903" y="300106"/>
                </a:lnTo>
                <a:lnTo>
                  <a:pt x="164713" y="300106"/>
                </a:lnTo>
                <a:lnTo>
                  <a:pt x="163708" y="297332"/>
                </a:lnTo>
                <a:lnTo>
                  <a:pt x="56631" y="66690"/>
                </a:lnTo>
                <a:lnTo>
                  <a:pt x="55747" y="64769"/>
                </a:lnTo>
                <a:lnTo>
                  <a:pt x="54742" y="63245"/>
                </a:lnTo>
                <a:lnTo>
                  <a:pt x="53583" y="61996"/>
                </a:lnTo>
                <a:lnTo>
                  <a:pt x="52577" y="60716"/>
                </a:lnTo>
                <a:lnTo>
                  <a:pt x="50932" y="59832"/>
                </a:lnTo>
                <a:lnTo>
                  <a:pt x="48889" y="59314"/>
                </a:lnTo>
                <a:lnTo>
                  <a:pt x="46847" y="58948"/>
                </a:lnTo>
                <a:lnTo>
                  <a:pt x="43921" y="58826"/>
                </a:lnTo>
                <a:close/>
              </a:path>
              <a:path w="442595" h="361314">
                <a:moveTo>
                  <a:pt x="284811" y="117622"/>
                </a:moveTo>
                <a:lnTo>
                  <a:pt x="230367" y="117622"/>
                </a:lnTo>
                <a:lnTo>
                  <a:pt x="231373" y="120395"/>
                </a:lnTo>
                <a:lnTo>
                  <a:pt x="324977" y="323484"/>
                </a:lnTo>
                <a:lnTo>
                  <a:pt x="325861" y="325648"/>
                </a:lnTo>
                <a:lnTo>
                  <a:pt x="327141" y="327294"/>
                </a:lnTo>
                <a:lnTo>
                  <a:pt x="328665" y="328574"/>
                </a:lnTo>
                <a:lnTo>
                  <a:pt x="330189" y="329945"/>
                </a:lnTo>
                <a:lnTo>
                  <a:pt x="332475" y="330860"/>
                </a:lnTo>
                <a:lnTo>
                  <a:pt x="335279" y="331226"/>
                </a:lnTo>
                <a:lnTo>
                  <a:pt x="338053" y="331744"/>
                </a:lnTo>
                <a:lnTo>
                  <a:pt x="379719" y="326776"/>
                </a:lnTo>
                <a:lnTo>
                  <a:pt x="389625" y="323362"/>
                </a:lnTo>
                <a:lnTo>
                  <a:pt x="392033" y="322204"/>
                </a:lnTo>
                <a:lnTo>
                  <a:pt x="393832" y="320680"/>
                </a:lnTo>
                <a:lnTo>
                  <a:pt x="394959" y="318912"/>
                </a:lnTo>
                <a:lnTo>
                  <a:pt x="396118" y="317266"/>
                </a:lnTo>
                <a:lnTo>
                  <a:pt x="396880" y="315102"/>
                </a:lnTo>
                <a:lnTo>
                  <a:pt x="397123" y="312694"/>
                </a:lnTo>
                <a:lnTo>
                  <a:pt x="403390" y="271424"/>
                </a:lnTo>
                <a:lnTo>
                  <a:pt x="355335" y="271424"/>
                </a:lnTo>
                <a:lnTo>
                  <a:pt x="354208" y="268498"/>
                </a:lnTo>
                <a:lnTo>
                  <a:pt x="284811" y="117622"/>
                </a:lnTo>
                <a:close/>
              </a:path>
              <a:path w="442595" h="361314">
                <a:moveTo>
                  <a:pt x="235579" y="29870"/>
                </a:moveTo>
                <a:lnTo>
                  <a:pt x="196595" y="37856"/>
                </a:lnTo>
                <a:lnTo>
                  <a:pt x="193273" y="46116"/>
                </a:lnTo>
                <a:lnTo>
                  <a:pt x="164957" y="297179"/>
                </a:lnTo>
                <a:lnTo>
                  <a:pt x="164713" y="300106"/>
                </a:lnTo>
                <a:lnTo>
                  <a:pt x="209903" y="300106"/>
                </a:lnTo>
                <a:lnTo>
                  <a:pt x="230123" y="120670"/>
                </a:lnTo>
                <a:lnTo>
                  <a:pt x="230367" y="117622"/>
                </a:lnTo>
                <a:lnTo>
                  <a:pt x="284811" y="117622"/>
                </a:lnTo>
                <a:lnTo>
                  <a:pt x="247771" y="37094"/>
                </a:lnTo>
                <a:lnTo>
                  <a:pt x="247131" y="35448"/>
                </a:lnTo>
                <a:lnTo>
                  <a:pt x="246247" y="34046"/>
                </a:lnTo>
                <a:lnTo>
                  <a:pt x="245089" y="32918"/>
                </a:lnTo>
                <a:lnTo>
                  <a:pt x="244083" y="31760"/>
                </a:lnTo>
                <a:lnTo>
                  <a:pt x="242559" y="30876"/>
                </a:lnTo>
                <a:lnTo>
                  <a:pt x="240395" y="30479"/>
                </a:lnTo>
                <a:lnTo>
                  <a:pt x="238384" y="29992"/>
                </a:lnTo>
                <a:lnTo>
                  <a:pt x="235579" y="29870"/>
                </a:lnTo>
                <a:close/>
              </a:path>
              <a:path w="442595" h="361314">
                <a:moveTo>
                  <a:pt x="431535" y="0"/>
                </a:moveTo>
                <a:lnTo>
                  <a:pt x="393832" y="7254"/>
                </a:lnTo>
                <a:lnTo>
                  <a:pt x="388345" y="16520"/>
                </a:lnTo>
                <a:lnTo>
                  <a:pt x="355213" y="268376"/>
                </a:lnTo>
                <a:lnTo>
                  <a:pt x="355335" y="271424"/>
                </a:lnTo>
                <a:lnTo>
                  <a:pt x="403390" y="271424"/>
                </a:lnTo>
                <a:lnTo>
                  <a:pt x="441319" y="21610"/>
                </a:lnTo>
                <a:lnTo>
                  <a:pt x="441959" y="18166"/>
                </a:lnTo>
                <a:lnTo>
                  <a:pt x="442325" y="15239"/>
                </a:lnTo>
                <a:lnTo>
                  <a:pt x="442346" y="12710"/>
                </a:lnTo>
                <a:lnTo>
                  <a:pt x="442447" y="10820"/>
                </a:lnTo>
                <a:lnTo>
                  <a:pt x="442447" y="8900"/>
                </a:lnTo>
                <a:lnTo>
                  <a:pt x="442203" y="7498"/>
                </a:lnTo>
                <a:lnTo>
                  <a:pt x="441959" y="5486"/>
                </a:lnTo>
                <a:lnTo>
                  <a:pt x="435985" y="761"/>
                </a:lnTo>
                <a:lnTo>
                  <a:pt x="434065" y="152"/>
                </a:lnTo>
                <a:lnTo>
                  <a:pt x="431535" y="0"/>
                </a:lnTo>
                <a:close/>
              </a:path>
            </a:pathLst>
          </a:custGeom>
          <a:solidFill>
            <a:srgbClr val="EF53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143578" y="3923803"/>
            <a:ext cx="617449" cy="107543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242694" y="4285562"/>
            <a:ext cx="266065" cy="329565"/>
          </a:xfrm>
          <a:custGeom>
            <a:avLst/>
            <a:gdLst/>
            <a:ahLst/>
            <a:cxnLst/>
            <a:rect l="l" t="t" r="r" b="b"/>
            <a:pathLst>
              <a:path w="266064" h="329564">
                <a:moveTo>
                  <a:pt x="220424" y="45541"/>
                </a:moveTo>
                <a:lnTo>
                  <a:pt x="127225" y="45541"/>
                </a:lnTo>
                <a:lnTo>
                  <a:pt x="139464" y="46973"/>
                </a:lnTo>
                <a:lnTo>
                  <a:pt x="150897" y="50994"/>
                </a:lnTo>
                <a:lnTo>
                  <a:pt x="176383" y="80611"/>
                </a:lnTo>
                <a:lnTo>
                  <a:pt x="186171" y="128459"/>
                </a:lnTo>
                <a:lnTo>
                  <a:pt x="138239" y="135784"/>
                </a:lnTo>
                <a:lnTo>
                  <a:pt x="126454" y="138043"/>
                </a:lnTo>
                <a:lnTo>
                  <a:pt x="76836" y="153418"/>
                </a:lnTo>
                <a:lnTo>
                  <a:pt x="34062" y="182640"/>
                </a:lnTo>
                <a:lnTo>
                  <a:pt x="14997" y="217636"/>
                </a:lnTo>
                <a:lnTo>
                  <a:pt x="12826" y="242050"/>
                </a:lnTo>
                <a:lnTo>
                  <a:pt x="14229" y="256313"/>
                </a:lnTo>
                <a:lnTo>
                  <a:pt x="34816" y="301076"/>
                </a:lnTo>
                <a:lnTo>
                  <a:pt x="77922" y="326055"/>
                </a:lnTo>
                <a:lnTo>
                  <a:pt x="105158" y="329501"/>
                </a:lnTo>
                <a:lnTo>
                  <a:pt x="118036" y="328892"/>
                </a:lnTo>
                <a:lnTo>
                  <a:pt x="156216" y="320021"/>
                </a:lnTo>
                <a:lnTo>
                  <a:pt x="189389" y="299286"/>
                </a:lnTo>
                <a:lnTo>
                  <a:pt x="203156" y="285422"/>
                </a:lnTo>
                <a:lnTo>
                  <a:pt x="121490" y="285422"/>
                </a:lnTo>
                <a:lnTo>
                  <a:pt x="108860" y="284742"/>
                </a:lnTo>
                <a:lnTo>
                  <a:pt x="71775" y="255632"/>
                </a:lnTo>
                <a:lnTo>
                  <a:pt x="67936" y="229376"/>
                </a:lnTo>
                <a:lnTo>
                  <a:pt x="70679" y="216689"/>
                </a:lnTo>
                <a:lnTo>
                  <a:pt x="109114" y="183380"/>
                </a:lnTo>
                <a:lnTo>
                  <a:pt x="146182" y="174027"/>
                </a:lnTo>
                <a:lnTo>
                  <a:pt x="192023" y="167169"/>
                </a:lnTo>
                <a:lnTo>
                  <a:pt x="246516" y="167169"/>
                </a:lnTo>
                <a:lnTo>
                  <a:pt x="234697" y="89135"/>
                </a:lnTo>
                <a:lnTo>
                  <a:pt x="232245" y="77529"/>
                </a:lnTo>
                <a:lnTo>
                  <a:pt x="228854" y="65925"/>
                </a:lnTo>
                <a:lnTo>
                  <a:pt x="224252" y="53811"/>
                </a:lnTo>
                <a:lnTo>
                  <a:pt x="220424" y="45541"/>
                </a:lnTo>
                <a:close/>
              </a:path>
              <a:path w="266064" h="329564">
                <a:moveTo>
                  <a:pt x="262157" y="270435"/>
                </a:moveTo>
                <a:lnTo>
                  <a:pt x="215005" y="270435"/>
                </a:lnTo>
                <a:lnTo>
                  <a:pt x="219334" y="299757"/>
                </a:lnTo>
                <a:lnTo>
                  <a:pt x="233812" y="307255"/>
                </a:lnTo>
                <a:lnTo>
                  <a:pt x="238384" y="306889"/>
                </a:lnTo>
                <a:lnTo>
                  <a:pt x="265937" y="295337"/>
                </a:lnTo>
                <a:lnTo>
                  <a:pt x="265541" y="292777"/>
                </a:lnTo>
                <a:lnTo>
                  <a:pt x="262157" y="270435"/>
                </a:lnTo>
                <a:close/>
              </a:path>
              <a:path w="266064" h="329564">
                <a:moveTo>
                  <a:pt x="246516" y="167169"/>
                </a:moveTo>
                <a:lnTo>
                  <a:pt x="192023" y="167169"/>
                </a:lnTo>
                <a:lnTo>
                  <a:pt x="196022" y="237148"/>
                </a:lnTo>
                <a:lnTo>
                  <a:pt x="188724" y="246648"/>
                </a:lnTo>
                <a:lnTo>
                  <a:pt x="160217" y="273757"/>
                </a:lnTo>
                <a:lnTo>
                  <a:pt x="121490" y="285422"/>
                </a:lnTo>
                <a:lnTo>
                  <a:pt x="203156" y="285422"/>
                </a:lnTo>
                <a:lnTo>
                  <a:pt x="207087" y="280990"/>
                </a:lnTo>
                <a:lnTo>
                  <a:pt x="215005" y="270435"/>
                </a:lnTo>
                <a:lnTo>
                  <a:pt x="262157" y="270435"/>
                </a:lnTo>
                <a:lnTo>
                  <a:pt x="246516" y="167169"/>
                </a:lnTo>
                <a:close/>
              </a:path>
              <a:path w="266064" h="329564">
                <a:moveTo>
                  <a:pt x="141007" y="0"/>
                </a:moveTo>
                <a:lnTo>
                  <a:pt x="100213" y="3121"/>
                </a:lnTo>
                <a:lnTo>
                  <a:pt x="62708" y="13574"/>
                </a:lnTo>
                <a:lnTo>
                  <a:pt x="28032" y="30578"/>
                </a:lnTo>
                <a:lnTo>
                  <a:pt x="4450" y="49455"/>
                </a:lnTo>
                <a:lnTo>
                  <a:pt x="1889" y="52747"/>
                </a:lnTo>
                <a:lnTo>
                  <a:pt x="518" y="56069"/>
                </a:lnTo>
                <a:lnTo>
                  <a:pt x="243" y="59239"/>
                </a:lnTo>
                <a:lnTo>
                  <a:pt x="0" y="62531"/>
                </a:lnTo>
                <a:lnTo>
                  <a:pt x="243" y="66859"/>
                </a:lnTo>
                <a:lnTo>
                  <a:pt x="1127" y="72315"/>
                </a:lnTo>
                <a:lnTo>
                  <a:pt x="1523" y="75485"/>
                </a:lnTo>
                <a:lnTo>
                  <a:pt x="6217" y="87433"/>
                </a:lnTo>
                <a:lnTo>
                  <a:pt x="7498" y="89079"/>
                </a:lnTo>
                <a:lnTo>
                  <a:pt x="8747" y="90207"/>
                </a:lnTo>
                <a:lnTo>
                  <a:pt x="10149" y="90847"/>
                </a:lnTo>
                <a:lnTo>
                  <a:pt x="11673" y="91487"/>
                </a:lnTo>
                <a:lnTo>
                  <a:pt x="13197" y="91731"/>
                </a:lnTo>
                <a:lnTo>
                  <a:pt x="17525" y="91121"/>
                </a:lnTo>
                <a:lnTo>
                  <a:pt x="21335" y="88957"/>
                </a:lnTo>
                <a:lnTo>
                  <a:pt x="28764" y="82889"/>
                </a:lnTo>
                <a:lnTo>
                  <a:pt x="37268" y="76599"/>
                </a:lnTo>
                <a:lnTo>
                  <a:pt x="75605" y="54731"/>
                </a:lnTo>
                <a:lnTo>
                  <a:pt x="114699" y="45800"/>
                </a:lnTo>
                <a:lnTo>
                  <a:pt x="127225" y="45541"/>
                </a:lnTo>
                <a:lnTo>
                  <a:pt x="220424" y="45541"/>
                </a:lnTo>
                <a:lnTo>
                  <a:pt x="218171" y="40673"/>
                </a:lnTo>
                <a:lnTo>
                  <a:pt x="190359" y="12594"/>
                </a:lnTo>
                <a:lnTo>
                  <a:pt x="152077" y="721"/>
                </a:lnTo>
                <a:lnTo>
                  <a:pt x="141007" y="0"/>
                </a:lnTo>
                <a:close/>
              </a:path>
            </a:pathLst>
          </a:custGeom>
          <a:solidFill>
            <a:srgbClr val="EF53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494387" y="3903934"/>
            <a:ext cx="396163" cy="104348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570752" y="4130099"/>
            <a:ext cx="120650" cy="435609"/>
          </a:xfrm>
          <a:custGeom>
            <a:avLst/>
            <a:gdLst/>
            <a:ahLst/>
            <a:cxnLst/>
            <a:rect l="l" t="t" r="r" b="b"/>
            <a:pathLst>
              <a:path w="120650" h="435610">
                <a:moveTo>
                  <a:pt x="64128" y="119818"/>
                </a:moveTo>
                <a:lnTo>
                  <a:pt x="56995" y="120092"/>
                </a:lnTo>
                <a:lnTo>
                  <a:pt x="52545" y="120458"/>
                </a:lnTo>
                <a:lnTo>
                  <a:pt x="47089" y="121342"/>
                </a:lnTo>
                <a:lnTo>
                  <a:pt x="41877" y="122104"/>
                </a:lnTo>
                <a:lnTo>
                  <a:pt x="26271" y="127194"/>
                </a:lnTo>
                <a:lnTo>
                  <a:pt x="24229" y="128322"/>
                </a:lnTo>
                <a:lnTo>
                  <a:pt x="23101" y="129602"/>
                </a:lnTo>
                <a:lnTo>
                  <a:pt x="22461" y="131004"/>
                </a:lnTo>
                <a:lnTo>
                  <a:pt x="21943" y="132406"/>
                </a:lnTo>
                <a:lnTo>
                  <a:pt x="21699" y="133930"/>
                </a:lnTo>
                <a:lnTo>
                  <a:pt x="21943" y="135454"/>
                </a:lnTo>
                <a:lnTo>
                  <a:pt x="66160" y="428306"/>
                </a:lnTo>
                <a:lnTo>
                  <a:pt x="66414" y="429830"/>
                </a:lnTo>
                <a:lnTo>
                  <a:pt x="67023" y="431232"/>
                </a:lnTo>
                <a:lnTo>
                  <a:pt x="68059" y="432360"/>
                </a:lnTo>
                <a:lnTo>
                  <a:pt x="68943" y="433396"/>
                </a:lnTo>
                <a:lnTo>
                  <a:pt x="70467" y="434280"/>
                </a:lnTo>
                <a:lnTo>
                  <a:pt x="72631" y="434798"/>
                </a:lnTo>
                <a:lnTo>
                  <a:pt x="74917" y="435286"/>
                </a:lnTo>
                <a:lnTo>
                  <a:pt x="77691" y="435560"/>
                </a:lnTo>
                <a:lnTo>
                  <a:pt x="81257" y="435560"/>
                </a:lnTo>
                <a:lnTo>
                  <a:pt x="107683" y="431476"/>
                </a:lnTo>
                <a:lnTo>
                  <a:pt x="110975" y="430592"/>
                </a:lnTo>
                <a:lnTo>
                  <a:pt x="113658" y="429464"/>
                </a:lnTo>
                <a:lnTo>
                  <a:pt x="115425" y="428306"/>
                </a:lnTo>
                <a:lnTo>
                  <a:pt x="117315" y="427178"/>
                </a:lnTo>
                <a:lnTo>
                  <a:pt x="118473" y="425898"/>
                </a:lnTo>
                <a:lnTo>
                  <a:pt x="119235" y="424618"/>
                </a:lnTo>
                <a:lnTo>
                  <a:pt x="119875" y="423216"/>
                </a:lnTo>
                <a:lnTo>
                  <a:pt x="120119" y="421692"/>
                </a:lnTo>
                <a:lnTo>
                  <a:pt x="119875" y="420046"/>
                </a:lnTo>
                <a:lnTo>
                  <a:pt x="75679" y="127316"/>
                </a:lnTo>
                <a:lnTo>
                  <a:pt x="75405" y="125792"/>
                </a:lnTo>
                <a:lnTo>
                  <a:pt x="74796" y="124390"/>
                </a:lnTo>
                <a:lnTo>
                  <a:pt x="73637" y="123262"/>
                </a:lnTo>
                <a:lnTo>
                  <a:pt x="72631" y="122104"/>
                </a:lnTo>
                <a:lnTo>
                  <a:pt x="71107" y="121220"/>
                </a:lnTo>
                <a:lnTo>
                  <a:pt x="68943" y="120702"/>
                </a:lnTo>
                <a:lnTo>
                  <a:pt x="66901" y="120092"/>
                </a:lnTo>
                <a:lnTo>
                  <a:pt x="64128" y="119818"/>
                </a:lnTo>
                <a:close/>
              </a:path>
              <a:path w="120650" h="435610">
                <a:moveTo>
                  <a:pt x="39724" y="0"/>
                </a:moveTo>
                <a:lnTo>
                  <a:pt x="22212" y="1971"/>
                </a:lnTo>
                <a:lnTo>
                  <a:pt x="10458" y="6822"/>
                </a:lnTo>
                <a:lnTo>
                  <a:pt x="1547" y="15813"/>
                </a:lnTo>
                <a:lnTo>
                  <a:pt x="0" y="26650"/>
                </a:lnTo>
                <a:lnTo>
                  <a:pt x="1626" y="43606"/>
                </a:lnTo>
                <a:lnTo>
                  <a:pt x="6338" y="55683"/>
                </a:lnTo>
                <a:lnTo>
                  <a:pt x="15340" y="64329"/>
                </a:lnTo>
                <a:lnTo>
                  <a:pt x="26131" y="65861"/>
                </a:lnTo>
                <a:lnTo>
                  <a:pt x="42797" y="64307"/>
                </a:lnTo>
                <a:lnTo>
                  <a:pt x="55877" y="60047"/>
                </a:lnTo>
                <a:lnTo>
                  <a:pt x="64568" y="52869"/>
                </a:lnTo>
                <a:lnTo>
                  <a:pt x="67620" y="42470"/>
                </a:lnTo>
                <a:lnTo>
                  <a:pt x="66901" y="27494"/>
                </a:lnTo>
                <a:lnTo>
                  <a:pt x="65683" y="21224"/>
                </a:lnTo>
                <a:lnTo>
                  <a:pt x="60699" y="9625"/>
                </a:lnTo>
                <a:lnTo>
                  <a:pt x="50831" y="993"/>
                </a:lnTo>
                <a:lnTo>
                  <a:pt x="39724" y="0"/>
                </a:lnTo>
                <a:close/>
              </a:path>
            </a:pathLst>
          </a:custGeom>
          <a:solidFill>
            <a:srgbClr val="EF53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677222" y="3876385"/>
            <a:ext cx="397446" cy="104220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755227" y="4102619"/>
            <a:ext cx="120650" cy="435609"/>
          </a:xfrm>
          <a:custGeom>
            <a:avLst/>
            <a:gdLst/>
            <a:ahLst/>
            <a:cxnLst/>
            <a:rect l="l" t="t" r="r" b="b"/>
            <a:pathLst>
              <a:path w="120650" h="435610">
                <a:moveTo>
                  <a:pt x="64056" y="119866"/>
                </a:moveTo>
                <a:lnTo>
                  <a:pt x="60490" y="119988"/>
                </a:lnTo>
                <a:lnTo>
                  <a:pt x="57045" y="119988"/>
                </a:lnTo>
                <a:lnTo>
                  <a:pt x="52473" y="120506"/>
                </a:lnTo>
                <a:lnTo>
                  <a:pt x="47139" y="121390"/>
                </a:lnTo>
                <a:lnTo>
                  <a:pt x="41958" y="122152"/>
                </a:lnTo>
                <a:lnTo>
                  <a:pt x="37630" y="123036"/>
                </a:lnTo>
                <a:lnTo>
                  <a:pt x="22512" y="131052"/>
                </a:lnTo>
                <a:lnTo>
                  <a:pt x="21872" y="132454"/>
                </a:lnTo>
                <a:lnTo>
                  <a:pt x="21750" y="133978"/>
                </a:lnTo>
                <a:lnTo>
                  <a:pt x="21993" y="135502"/>
                </a:lnTo>
                <a:lnTo>
                  <a:pt x="66189" y="428110"/>
                </a:lnTo>
                <a:lnTo>
                  <a:pt x="77772" y="435609"/>
                </a:lnTo>
                <a:lnTo>
                  <a:pt x="81308" y="435456"/>
                </a:lnTo>
                <a:lnTo>
                  <a:pt x="84752" y="435456"/>
                </a:lnTo>
                <a:lnTo>
                  <a:pt x="119164" y="424666"/>
                </a:lnTo>
                <a:lnTo>
                  <a:pt x="119926" y="423264"/>
                </a:lnTo>
                <a:lnTo>
                  <a:pt x="75608" y="127364"/>
                </a:lnTo>
                <a:lnTo>
                  <a:pt x="73688" y="123310"/>
                </a:lnTo>
                <a:lnTo>
                  <a:pt x="72682" y="122152"/>
                </a:lnTo>
                <a:lnTo>
                  <a:pt x="71036" y="121268"/>
                </a:lnTo>
                <a:lnTo>
                  <a:pt x="68994" y="120628"/>
                </a:lnTo>
                <a:lnTo>
                  <a:pt x="66830" y="120141"/>
                </a:lnTo>
                <a:lnTo>
                  <a:pt x="64056" y="119866"/>
                </a:lnTo>
                <a:close/>
              </a:path>
              <a:path w="120650" h="435610">
                <a:moveTo>
                  <a:pt x="39730" y="0"/>
                </a:moveTo>
                <a:lnTo>
                  <a:pt x="22172" y="1984"/>
                </a:lnTo>
                <a:lnTo>
                  <a:pt x="10438" y="6834"/>
                </a:lnTo>
                <a:lnTo>
                  <a:pt x="1510" y="15809"/>
                </a:lnTo>
                <a:lnTo>
                  <a:pt x="0" y="26641"/>
                </a:lnTo>
                <a:lnTo>
                  <a:pt x="1632" y="43589"/>
                </a:lnTo>
                <a:lnTo>
                  <a:pt x="6353" y="55682"/>
                </a:lnTo>
                <a:lnTo>
                  <a:pt x="15362" y="64362"/>
                </a:lnTo>
                <a:lnTo>
                  <a:pt x="26094" y="65907"/>
                </a:lnTo>
                <a:lnTo>
                  <a:pt x="42793" y="64345"/>
                </a:lnTo>
                <a:lnTo>
                  <a:pt x="55868" y="60040"/>
                </a:lnTo>
                <a:lnTo>
                  <a:pt x="64522" y="52918"/>
                </a:lnTo>
                <a:lnTo>
                  <a:pt x="67590" y="42518"/>
                </a:lnTo>
                <a:lnTo>
                  <a:pt x="66830" y="27542"/>
                </a:lnTo>
                <a:lnTo>
                  <a:pt x="65649" y="21244"/>
                </a:lnTo>
                <a:lnTo>
                  <a:pt x="60664" y="9651"/>
                </a:lnTo>
                <a:lnTo>
                  <a:pt x="50799" y="981"/>
                </a:lnTo>
                <a:lnTo>
                  <a:pt x="39730" y="0"/>
                </a:lnTo>
                <a:close/>
              </a:path>
            </a:pathLst>
          </a:custGeom>
          <a:solidFill>
            <a:srgbClr val="EF53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861504" y="3815388"/>
            <a:ext cx="620457" cy="107588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982352" y="4052682"/>
            <a:ext cx="126364" cy="452755"/>
          </a:xfrm>
          <a:custGeom>
            <a:avLst/>
            <a:gdLst/>
            <a:ahLst/>
            <a:cxnLst/>
            <a:rect l="l" t="t" r="r" b="b"/>
            <a:pathLst>
              <a:path w="126364" h="452754">
                <a:moveTo>
                  <a:pt x="38587" y="0"/>
                </a:moveTo>
                <a:lnTo>
                  <a:pt x="4571" y="8534"/>
                </a:lnTo>
                <a:lnTo>
                  <a:pt x="2407" y="10180"/>
                </a:lnTo>
                <a:lnTo>
                  <a:pt x="1127" y="11948"/>
                </a:lnTo>
                <a:lnTo>
                  <a:pt x="487" y="14112"/>
                </a:lnTo>
                <a:lnTo>
                  <a:pt x="0" y="16154"/>
                </a:lnTo>
                <a:lnTo>
                  <a:pt x="0" y="18440"/>
                </a:lnTo>
                <a:lnTo>
                  <a:pt x="609" y="21092"/>
                </a:lnTo>
                <a:lnTo>
                  <a:pt x="52943" y="330464"/>
                </a:lnTo>
                <a:lnTo>
                  <a:pt x="53339" y="332231"/>
                </a:lnTo>
                <a:lnTo>
                  <a:pt x="53827" y="333634"/>
                </a:lnTo>
                <a:lnTo>
                  <a:pt x="54863" y="334914"/>
                </a:lnTo>
                <a:lnTo>
                  <a:pt x="55747" y="336041"/>
                </a:lnTo>
                <a:lnTo>
                  <a:pt x="57271" y="336956"/>
                </a:lnTo>
                <a:lnTo>
                  <a:pt x="59435" y="337444"/>
                </a:lnTo>
                <a:lnTo>
                  <a:pt x="61447" y="338084"/>
                </a:lnTo>
                <a:lnTo>
                  <a:pt x="64129" y="338327"/>
                </a:lnTo>
                <a:lnTo>
                  <a:pt x="70225" y="338327"/>
                </a:lnTo>
                <a:lnTo>
                  <a:pt x="74035" y="337962"/>
                </a:lnTo>
                <a:lnTo>
                  <a:pt x="78607" y="337200"/>
                </a:lnTo>
                <a:lnTo>
                  <a:pt x="83179" y="336560"/>
                </a:lnTo>
                <a:lnTo>
                  <a:pt x="86989" y="335798"/>
                </a:lnTo>
                <a:lnTo>
                  <a:pt x="89915" y="334914"/>
                </a:lnTo>
                <a:lnTo>
                  <a:pt x="92963" y="334030"/>
                </a:lnTo>
                <a:lnTo>
                  <a:pt x="101467" y="324886"/>
                </a:lnTo>
                <a:lnTo>
                  <a:pt x="101071" y="323240"/>
                </a:lnTo>
                <a:lnTo>
                  <a:pt x="59784" y="11948"/>
                </a:lnTo>
                <a:lnTo>
                  <a:pt x="52059" y="1676"/>
                </a:lnTo>
                <a:lnTo>
                  <a:pt x="49651" y="640"/>
                </a:lnTo>
                <a:lnTo>
                  <a:pt x="46481" y="152"/>
                </a:lnTo>
                <a:lnTo>
                  <a:pt x="42519" y="152"/>
                </a:lnTo>
                <a:lnTo>
                  <a:pt x="38587" y="0"/>
                </a:lnTo>
                <a:close/>
              </a:path>
              <a:path w="126364" h="452754">
                <a:moveTo>
                  <a:pt x="97017" y="376062"/>
                </a:moveTo>
                <a:lnTo>
                  <a:pt x="58521" y="389016"/>
                </a:lnTo>
                <a:lnTo>
                  <a:pt x="54863" y="401208"/>
                </a:lnTo>
                <a:lnTo>
                  <a:pt x="54589" y="406298"/>
                </a:lnTo>
                <a:lnTo>
                  <a:pt x="60319" y="437022"/>
                </a:lnTo>
                <a:lnTo>
                  <a:pt x="61965" y="441472"/>
                </a:lnTo>
                <a:lnTo>
                  <a:pt x="64373" y="445007"/>
                </a:lnTo>
                <a:lnTo>
                  <a:pt x="67421" y="447568"/>
                </a:lnTo>
                <a:lnTo>
                  <a:pt x="70347" y="450098"/>
                </a:lnTo>
                <a:lnTo>
                  <a:pt x="74279" y="451622"/>
                </a:lnTo>
                <a:lnTo>
                  <a:pt x="83545" y="452627"/>
                </a:lnTo>
                <a:lnTo>
                  <a:pt x="89153" y="452384"/>
                </a:lnTo>
                <a:lnTo>
                  <a:pt x="102595" y="450341"/>
                </a:lnTo>
                <a:lnTo>
                  <a:pt x="108051" y="448970"/>
                </a:lnTo>
                <a:lnTo>
                  <a:pt x="112257" y="447050"/>
                </a:lnTo>
                <a:lnTo>
                  <a:pt x="116311" y="445282"/>
                </a:lnTo>
                <a:lnTo>
                  <a:pt x="119633" y="442600"/>
                </a:lnTo>
                <a:lnTo>
                  <a:pt x="121767" y="439308"/>
                </a:lnTo>
                <a:lnTo>
                  <a:pt x="124053" y="436016"/>
                </a:lnTo>
                <a:lnTo>
                  <a:pt x="125333" y="431932"/>
                </a:lnTo>
                <a:lnTo>
                  <a:pt x="125577" y="427116"/>
                </a:lnTo>
                <a:lnTo>
                  <a:pt x="125973" y="422300"/>
                </a:lnTo>
                <a:lnTo>
                  <a:pt x="116067" y="383042"/>
                </a:lnTo>
                <a:lnTo>
                  <a:pt x="106039" y="377068"/>
                </a:lnTo>
                <a:lnTo>
                  <a:pt x="97017" y="376062"/>
                </a:lnTo>
                <a:close/>
              </a:path>
            </a:pathLst>
          </a:custGeom>
          <a:solidFill>
            <a:srgbClr val="EF53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2573073" y="2283400"/>
            <a:ext cx="892746" cy="695044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2810636" y="2545971"/>
            <a:ext cx="375920" cy="292100"/>
          </a:xfrm>
          <a:custGeom>
            <a:avLst/>
            <a:gdLst/>
            <a:ahLst/>
            <a:cxnLst/>
            <a:rect l="l" t="t" r="r" b="b"/>
            <a:pathLst>
              <a:path w="375919" h="292100">
                <a:moveTo>
                  <a:pt x="34421" y="127246"/>
                </a:moveTo>
                <a:lnTo>
                  <a:pt x="32634" y="127642"/>
                </a:lnTo>
                <a:lnTo>
                  <a:pt x="30729" y="127886"/>
                </a:lnTo>
                <a:lnTo>
                  <a:pt x="28706" y="128526"/>
                </a:lnTo>
                <a:lnTo>
                  <a:pt x="26288" y="129532"/>
                </a:lnTo>
                <a:lnTo>
                  <a:pt x="23753" y="130538"/>
                </a:lnTo>
                <a:lnTo>
                  <a:pt x="21086" y="131818"/>
                </a:lnTo>
                <a:lnTo>
                  <a:pt x="14990" y="134988"/>
                </a:lnTo>
                <a:lnTo>
                  <a:pt x="12441" y="136390"/>
                </a:lnTo>
                <a:lnTo>
                  <a:pt x="10667" y="137670"/>
                </a:lnTo>
                <a:lnTo>
                  <a:pt x="8762" y="138798"/>
                </a:lnTo>
                <a:lnTo>
                  <a:pt x="3179" y="144132"/>
                </a:lnTo>
                <a:lnTo>
                  <a:pt x="2535" y="145016"/>
                </a:lnTo>
                <a:lnTo>
                  <a:pt x="1773" y="146692"/>
                </a:lnTo>
                <a:lnTo>
                  <a:pt x="1011" y="149100"/>
                </a:lnTo>
                <a:lnTo>
                  <a:pt x="380" y="151508"/>
                </a:lnTo>
                <a:lnTo>
                  <a:pt x="0" y="155836"/>
                </a:lnTo>
                <a:lnTo>
                  <a:pt x="29" y="163578"/>
                </a:lnTo>
                <a:lnTo>
                  <a:pt x="131" y="168394"/>
                </a:lnTo>
                <a:lnTo>
                  <a:pt x="761" y="175252"/>
                </a:lnTo>
                <a:lnTo>
                  <a:pt x="2036" y="182628"/>
                </a:lnTo>
                <a:lnTo>
                  <a:pt x="3297" y="190126"/>
                </a:lnTo>
                <a:lnTo>
                  <a:pt x="5333" y="197746"/>
                </a:lnTo>
                <a:lnTo>
                  <a:pt x="7869" y="205488"/>
                </a:lnTo>
                <a:lnTo>
                  <a:pt x="10418" y="213352"/>
                </a:lnTo>
                <a:lnTo>
                  <a:pt x="30162" y="248125"/>
                </a:lnTo>
                <a:lnTo>
                  <a:pt x="58064" y="275853"/>
                </a:lnTo>
                <a:lnTo>
                  <a:pt x="93290" y="290743"/>
                </a:lnTo>
                <a:lnTo>
                  <a:pt x="106136" y="291669"/>
                </a:lnTo>
                <a:lnTo>
                  <a:pt x="122358" y="291047"/>
                </a:lnTo>
                <a:lnTo>
                  <a:pt x="160409" y="275822"/>
                </a:lnTo>
                <a:lnTo>
                  <a:pt x="188424" y="247760"/>
                </a:lnTo>
                <a:lnTo>
                  <a:pt x="189279" y="246118"/>
                </a:lnTo>
                <a:lnTo>
                  <a:pt x="99821" y="246118"/>
                </a:lnTo>
                <a:lnTo>
                  <a:pt x="93476" y="245478"/>
                </a:lnTo>
                <a:lnTo>
                  <a:pt x="58996" y="219953"/>
                </a:lnTo>
                <a:lnTo>
                  <a:pt x="43302" y="182994"/>
                </a:lnTo>
                <a:lnTo>
                  <a:pt x="40652" y="159890"/>
                </a:lnTo>
                <a:lnTo>
                  <a:pt x="40675" y="145016"/>
                </a:lnTo>
                <a:lnTo>
                  <a:pt x="40898" y="140718"/>
                </a:lnTo>
                <a:lnTo>
                  <a:pt x="41279" y="135628"/>
                </a:lnTo>
                <a:lnTo>
                  <a:pt x="40898" y="132214"/>
                </a:lnTo>
                <a:lnTo>
                  <a:pt x="35945" y="127368"/>
                </a:lnTo>
                <a:lnTo>
                  <a:pt x="34421" y="127246"/>
                </a:lnTo>
                <a:close/>
              </a:path>
              <a:path w="375919" h="292100">
                <a:moveTo>
                  <a:pt x="255407" y="0"/>
                </a:moveTo>
                <a:lnTo>
                  <a:pt x="215641" y="6743"/>
                </a:lnTo>
                <a:lnTo>
                  <a:pt x="177356" y="32812"/>
                </a:lnTo>
                <a:lnTo>
                  <a:pt x="157146" y="69352"/>
                </a:lnTo>
                <a:lnTo>
                  <a:pt x="152551" y="108500"/>
                </a:lnTo>
                <a:lnTo>
                  <a:pt x="152626" y="120959"/>
                </a:lnTo>
                <a:lnTo>
                  <a:pt x="153165" y="134457"/>
                </a:lnTo>
                <a:lnTo>
                  <a:pt x="153721" y="145289"/>
                </a:lnTo>
                <a:lnTo>
                  <a:pt x="154271" y="157680"/>
                </a:lnTo>
                <a:lnTo>
                  <a:pt x="154875" y="173016"/>
                </a:lnTo>
                <a:lnTo>
                  <a:pt x="154418" y="185377"/>
                </a:lnTo>
                <a:lnTo>
                  <a:pt x="152971" y="198523"/>
                </a:lnTo>
                <a:lnTo>
                  <a:pt x="125348" y="239504"/>
                </a:lnTo>
                <a:lnTo>
                  <a:pt x="99821" y="246118"/>
                </a:lnTo>
                <a:lnTo>
                  <a:pt x="189279" y="246118"/>
                </a:lnTo>
                <a:lnTo>
                  <a:pt x="203020" y="201069"/>
                </a:lnTo>
                <a:lnTo>
                  <a:pt x="204110" y="184544"/>
                </a:lnTo>
                <a:lnTo>
                  <a:pt x="204104" y="172117"/>
                </a:lnTo>
                <a:lnTo>
                  <a:pt x="203574" y="158342"/>
                </a:lnTo>
                <a:lnTo>
                  <a:pt x="202936" y="145016"/>
                </a:lnTo>
                <a:lnTo>
                  <a:pt x="202472" y="134988"/>
                </a:lnTo>
                <a:lnTo>
                  <a:pt x="201855" y="119608"/>
                </a:lnTo>
                <a:lnTo>
                  <a:pt x="202346" y="107448"/>
                </a:lnTo>
                <a:lnTo>
                  <a:pt x="203934" y="93660"/>
                </a:lnTo>
                <a:lnTo>
                  <a:pt x="233748" y="53178"/>
                </a:lnTo>
                <a:lnTo>
                  <a:pt x="258412" y="46899"/>
                </a:lnTo>
                <a:lnTo>
                  <a:pt x="339173" y="46899"/>
                </a:lnTo>
                <a:lnTo>
                  <a:pt x="332992" y="39255"/>
                </a:lnTo>
                <a:lnTo>
                  <a:pt x="294139" y="9583"/>
                </a:lnTo>
                <a:lnTo>
                  <a:pt x="268364" y="1071"/>
                </a:lnTo>
                <a:lnTo>
                  <a:pt x="255407" y="0"/>
                </a:lnTo>
                <a:close/>
              </a:path>
              <a:path w="375919" h="292100">
                <a:moveTo>
                  <a:pt x="339173" y="46899"/>
                </a:moveTo>
                <a:lnTo>
                  <a:pt x="258412" y="46899"/>
                </a:lnTo>
                <a:lnTo>
                  <a:pt x="269820" y="48026"/>
                </a:lnTo>
                <a:lnTo>
                  <a:pt x="283310" y="52603"/>
                </a:lnTo>
                <a:lnTo>
                  <a:pt x="311542" y="78476"/>
                </a:lnTo>
                <a:lnTo>
                  <a:pt x="327987" y="113854"/>
                </a:lnTo>
                <a:lnTo>
                  <a:pt x="333618" y="151630"/>
                </a:lnTo>
                <a:lnTo>
                  <a:pt x="333771" y="159890"/>
                </a:lnTo>
                <a:lnTo>
                  <a:pt x="333618" y="166870"/>
                </a:lnTo>
                <a:lnTo>
                  <a:pt x="333009" y="172600"/>
                </a:lnTo>
                <a:lnTo>
                  <a:pt x="332491" y="178300"/>
                </a:lnTo>
                <a:lnTo>
                  <a:pt x="332734" y="182232"/>
                </a:lnTo>
                <a:lnTo>
                  <a:pt x="334026" y="184544"/>
                </a:lnTo>
                <a:lnTo>
                  <a:pt x="334655" y="185920"/>
                </a:lnTo>
                <a:lnTo>
                  <a:pt x="335539" y="186804"/>
                </a:lnTo>
                <a:lnTo>
                  <a:pt x="336666" y="187566"/>
                </a:lnTo>
                <a:lnTo>
                  <a:pt x="337703" y="188206"/>
                </a:lnTo>
                <a:lnTo>
                  <a:pt x="339227" y="188450"/>
                </a:lnTo>
                <a:lnTo>
                  <a:pt x="342915" y="188206"/>
                </a:lnTo>
                <a:lnTo>
                  <a:pt x="368426" y="174734"/>
                </a:lnTo>
                <a:lnTo>
                  <a:pt x="370956" y="172204"/>
                </a:lnTo>
                <a:lnTo>
                  <a:pt x="375591" y="148934"/>
                </a:lnTo>
                <a:lnTo>
                  <a:pt x="374910" y="138411"/>
                </a:lnTo>
                <a:lnTo>
                  <a:pt x="365126" y="94047"/>
                </a:lnTo>
                <a:lnTo>
                  <a:pt x="348063" y="59399"/>
                </a:lnTo>
                <a:lnTo>
                  <a:pt x="340997" y="49155"/>
                </a:lnTo>
                <a:lnTo>
                  <a:pt x="339173" y="468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2515812" y="2167710"/>
            <a:ext cx="881823" cy="52566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2700147" y="2283439"/>
            <a:ext cx="391795" cy="321310"/>
          </a:xfrm>
          <a:custGeom>
            <a:avLst/>
            <a:gdLst/>
            <a:ahLst/>
            <a:cxnLst/>
            <a:rect l="l" t="t" r="r" b="b"/>
            <a:pathLst>
              <a:path w="391794" h="321310">
                <a:moveTo>
                  <a:pt x="360378" y="47866"/>
                </a:moveTo>
                <a:lnTo>
                  <a:pt x="256512" y="47866"/>
                </a:lnTo>
                <a:lnTo>
                  <a:pt x="269437" y="47929"/>
                </a:lnTo>
                <a:lnTo>
                  <a:pt x="284565" y="49185"/>
                </a:lnTo>
                <a:lnTo>
                  <a:pt x="325838" y="72971"/>
                </a:lnTo>
                <a:lnTo>
                  <a:pt x="343797" y="107271"/>
                </a:lnTo>
                <a:lnTo>
                  <a:pt x="348868" y="134126"/>
                </a:lnTo>
                <a:lnTo>
                  <a:pt x="348498" y="146803"/>
                </a:lnTo>
                <a:lnTo>
                  <a:pt x="335282" y="185835"/>
                </a:lnTo>
                <a:lnTo>
                  <a:pt x="305690" y="210836"/>
                </a:lnTo>
                <a:lnTo>
                  <a:pt x="269235" y="224059"/>
                </a:lnTo>
                <a:lnTo>
                  <a:pt x="56900" y="274077"/>
                </a:lnTo>
                <a:lnTo>
                  <a:pt x="55376" y="274351"/>
                </a:lnTo>
                <a:lnTo>
                  <a:pt x="54233" y="274961"/>
                </a:lnTo>
                <a:lnTo>
                  <a:pt x="53339" y="275997"/>
                </a:lnTo>
                <a:lnTo>
                  <a:pt x="52446" y="277003"/>
                </a:lnTo>
                <a:lnTo>
                  <a:pt x="51815" y="278405"/>
                </a:lnTo>
                <a:lnTo>
                  <a:pt x="51566" y="280295"/>
                </a:lnTo>
                <a:lnTo>
                  <a:pt x="51434" y="282215"/>
                </a:lnTo>
                <a:lnTo>
                  <a:pt x="51434" y="284623"/>
                </a:lnTo>
                <a:lnTo>
                  <a:pt x="60329" y="317145"/>
                </a:lnTo>
                <a:lnTo>
                  <a:pt x="61340" y="318791"/>
                </a:lnTo>
                <a:lnTo>
                  <a:pt x="62483" y="319797"/>
                </a:lnTo>
                <a:lnTo>
                  <a:pt x="63758" y="320315"/>
                </a:lnTo>
                <a:lnTo>
                  <a:pt x="65019" y="320681"/>
                </a:lnTo>
                <a:lnTo>
                  <a:pt x="66293" y="320833"/>
                </a:lnTo>
                <a:lnTo>
                  <a:pt x="67817" y="320437"/>
                </a:lnTo>
                <a:lnTo>
                  <a:pt x="298007" y="265914"/>
                </a:lnTo>
                <a:lnTo>
                  <a:pt x="343751" y="244447"/>
                </a:lnTo>
                <a:lnTo>
                  <a:pt x="377917" y="206714"/>
                </a:lnTo>
                <a:lnTo>
                  <a:pt x="391478" y="156992"/>
                </a:lnTo>
                <a:lnTo>
                  <a:pt x="391682" y="145264"/>
                </a:lnTo>
                <a:lnTo>
                  <a:pt x="390895" y="132977"/>
                </a:lnTo>
                <a:lnTo>
                  <a:pt x="382935" y="94243"/>
                </a:lnTo>
                <a:lnTo>
                  <a:pt x="360430" y="47929"/>
                </a:lnTo>
                <a:close/>
              </a:path>
              <a:path w="391794" h="321310">
                <a:moveTo>
                  <a:pt x="258894" y="0"/>
                </a:moveTo>
                <a:lnTo>
                  <a:pt x="220086" y="5091"/>
                </a:lnTo>
                <a:lnTo>
                  <a:pt x="5465" y="55657"/>
                </a:lnTo>
                <a:lnTo>
                  <a:pt x="1904" y="57791"/>
                </a:lnTo>
                <a:lnTo>
                  <a:pt x="1011" y="58827"/>
                </a:lnTo>
                <a:lnTo>
                  <a:pt x="512" y="60351"/>
                </a:lnTo>
                <a:lnTo>
                  <a:pt x="249" y="62119"/>
                </a:lnTo>
                <a:lnTo>
                  <a:pt x="0" y="64039"/>
                </a:lnTo>
                <a:lnTo>
                  <a:pt x="0" y="66569"/>
                </a:lnTo>
                <a:lnTo>
                  <a:pt x="5583" y="91837"/>
                </a:lnTo>
                <a:lnTo>
                  <a:pt x="6726" y="94763"/>
                </a:lnTo>
                <a:lnTo>
                  <a:pt x="7751" y="97049"/>
                </a:lnTo>
                <a:lnTo>
                  <a:pt x="8894" y="98695"/>
                </a:lnTo>
                <a:lnTo>
                  <a:pt x="9905" y="100341"/>
                </a:lnTo>
                <a:lnTo>
                  <a:pt x="11048" y="101377"/>
                </a:lnTo>
                <a:lnTo>
                  <a:pt x="12323" y="101865"/>
                </a:lnTo>
                <a:lnTo>
                  <a:pt x="13584" y="102383"/>
                </a:lnTo>
                <a:lnTo>
                  <a:pt x="14990" y="102383"/>
                </a:lnTo>
                <a:lnTo>
                  <a:pt x="16382" y="102139"/>
                </a:lnTo>
                <a:lnTo>
                  <a:pt x="233921" y="50850"/>
                </a:lnTo>
                <a:lnTo>
                  <a:pt x="244954" y="48878"/>
                </a:lnTo>
                <a:lnTo>
                  <a:pt x="256512" y="47866"/>
                </a:lnTo>
                <a:lnTo>
                  <a:pt x="360378" y="47866"/>
                </a:lnTo>
                <a:lnTo>
                  <a:pt x="353029" y="38913"/>
                </a:lnTo>
                <a:lnTo>
                  <a:pt x="321563" y="13958"/>
                </a:lnTo>
                <a:lnTo>
                  <a:pt x="270977" y="248"/>
                </a:lnTo>
                <a:lnTo>
                  <a:pt x="2588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2529538" y="2036439"/>
            <a:ext cx="832209" cy="36767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2712338" y="2122170"/>
            <a:ext cx="363220" cy="227965"/>
          </a:xfrm>
          <a:custGeom>
            <a:avLst/>
            <a:gdLst/>
            <a:ahLst/>
            <a:cxnLst/>
            <a:rect l="l" t="t" r="r" b="b"/>
            <a:pathLst>
              <a:path w="363219" h="227964">
                <a:moveTo>
                  <a:pt x="110489" y="0"/>
                </a:moveTo>
                <a:lnTo>
                  <a:pt x="63171" y="8519"/>
                </a:lnTo>
                <a:lnTo>
                  <a:pt x="25606" y="39123"/>
                </a:lnTo>
                <a:lnTo>
                  <a:pt x="8051" y="75660"/>
                </a:lnTo>
                <a:lnTo>
                  <a:pt x="2036" y="115305"/>
                </a:lnTo>
                <a:lnTo>
                  <a:pt x="1904" y="123047"/>
                </a:lnTo>
                <a:lnTo>
                  <a:pt x="131" y="200405"/>
                </a:lnTo>
                <a:lnTo>
                  <a:pt x="353430" y="227319"/>
                </a:lnTo>
                <a:lnTo>
                  <a:pt x="354954" y="227441"/>
                </a:lnTo>
                <a:lnTo>
                  <a:pt x="356234" y="227075"/>
                </a:lnTo>
                <a:lnTo>
                  <a:pt x="357393" y="226313"/>
                </a:lnTo>
                <a:lnTo>
                  <a:pt x="358520" y="225673"/>
                </a:lnTo>
                <a:lnTo>
                  <a:pt x="363092" y="198881"/>
                </a:lnTo>
                <a:lnTo>
                  <a:pt x="362849" y="195071"/>
                </a:lnTo>
                <a:lnTo>
                  <a:pt x="362452" y="192023"/>
                </a:lnTo>
                <a:lnTo>
                  <a:pt x="362087" y="188975"/>
                </a:lnTo>
                <a:lnTo>
                  <a:pt x="361568" y="186446"/>
                </a:lnTo>
                <a:lnTo>
                  <a:pt x="360928" y="184647"/>
                </a:lnTo>
                <a:lnTo>
                  <a:pt x="360441" y="182879"/>
                </a:lnTo>
                <a:lnTo>
                  <a:pt x="359526" y="181599"/>
                </a:lnTo>
                <a:lnTo>
                  <a:pt x="358399" y="180715"/>
                </a:lnTo>
                <a:lnTo>
                  <a:pt x="357393" y="179831"/>
                </a:lnTo>
                <a:lnTo>
                  <a:pt x="355991" y="179435"/>
                </a:lnTo>
                <a:lnTo>
                  <a:pt x="354589" y="179435"/>
                </a:lnTo>
                <a:lnTo>
                  <a:pt x="224540" y="176387"/>
                </a:lnTo>
                <a:lnTo>
                  <a:pt x="224556" y="175503"/>
                </a:lnTo>
                <a:lnTo>
                  <a:pt x="185165" y="175503"/>
                </a:lnTo>
                <a:lnTo>
                  <a:pt x="40385" y="172211"/>
                </a:lnTo>
                <a:lnTo>
                  <a:pt x="41497" y="125326"/>
                </a:lnTo>
                <a:lnTo>
                  <a:pt x="54874" y="76121"/>
                </a:lnTo>
                <a:lnTo>
                  <a:pt x="86917" y="53626"/>
                </a:lnTo>
                <a:lnTo>
                  <a:pt x="113288" y="50535"/>
                </a:lnTo>
                <a:lnTo>
                  <a:pt x="205735" y="50535"/>
                </a:lnTo>
                <a:lnTo>
                  <a:pt x="201484" y="43981"/>
                </a:lnTo>
                <a:lnTo>
                  <a:pt x="163856" y="12867"/>
                </a:lnTo>
                <a:lnTo>
                  <a:pt x="123976" y="861"/>
                </a:lnTo>
                <a:lnTo>
                  <a:pt x="110489" y="0"/>
                </a:lnTo>
                <a:close/>
              </a:path>
              <a:path w="363219" h="227964">
                <a:moveTo>
                  <a:pt x="205735" y="50535"/>
                </a:moveTo>
                <a:lnTo>
                  <a:pt x="113288" y="50535"/>
                </a:lnTo>
                <a:lnTo>
                  <a:pt x="120772" y="51010"/>
                </a:lnTo>
                <a:lnTo>
                  <a:pt x="132908" y="53159"/>
                </a:lnTo>
                <a:lnTo>
                  <a:pt x="166676" y="71693"/>
                </a:lnTo>
                <a:lnTo>
                  <a:pt x="184144" y="105674"/>
                </a:lnTo>
                <a:lnTo>
                  <a:pt x="186177" y="132344"/>
                </a:lnTo>
                <a:lnTo>
                  <a:pt x="185165" y="175503"/>
                </a:lnTo>
                <a:lnTo>
                  <a:pt x="224556" y="175503"/>
                </a:lnTo>
                <a:lnTo>
                  <a:pt x="225476" y="126677"/>
                </a:lnTo>
                <a:lnTo>
                  <a:pt x="224923" y="113129"/>
                </a:lnTo>
                <a:lnTo>
                  <a:pt x="223562" y="100400"/>
                </a:lnTo>
                <a:lnTo>
                  <a:pt x="221380" y="88482"/>
                </a:lnTo>
                <a:lnTo>
                  <a:pt x="218367" y="77365"/>
                </a:lnTo>
                <a:lnTo>
                  <a:pt x="213967" y="65724"/>
                </a:lnTo>
                <a:lnTo>
                  <a:pt x="208422" y="54676"/>
                </a:lnTo>
                <a:lnTo>
                  <a:pt x="205735" y="50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2544537" y="1757283"/>
            <a:ext cx="881523" cy="533654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2735829" y="1885432"/>
            <a:ext cx="396240" cy="281305"/>
          </a:xfrm>
          <a:custGeom>
            <a:avLst/>
            <a:gdLst/>
            <a:ahLst/>
            <a:cxnLst/>
            <a:rect l="l" t="t" r="r" b="b"/>
            <a:pathLst>
              <a:path w="396239" h="281305">
                <a:moveTo>
                  <a:pt x="57149" y="0"/>
                </a:moveTo>
                <a:lnTo>
                  <a:pt x="54995" y="0"/>
                </a:lnTo>
                <a:lnTo>
                  <a:pt x="53221" y="396"/>
                </a:lnTo>
                <a:lnTo>
                  <a:pt x="51316" y="640"/>
                </a:lnTo>
                <a:lnTo>
                  <a:pt x="46744" y="5852"/>
                </a:lnTo>
                <a:lnTo>
                  <a:pt x="1142" y="170962"/>
                </a:lnTo>
                <a:lnTo>
                  <a:pt x="0" y="175138"/>
                </a:lnTo>
                <a:lnTo>
                  <a:pt x="380" y="179344"/>
                </a:lnTo>
                <a:lnTo>
                  <a:pt x="2167" y="183763"/>
                </a:lnTo>
                <a:lnTo>
                  <a:pt x="3941" y="188213"/>
                </a:lnTo>
                <a:lnTo>
                  <a:pt x="8263" y="191383"/>
                </a:lnTo>
                <a:lnTo>
                  <a:pt x="15239" y="193426"/>
                </a:lnTo>
                <a:lnTo>
                  <a:pt x="332744" y="280934"/>
                </a:lnTo>
                <a:lnTo>
                  <a:pt x="338078" y="280415"/>
                </a:lnTo>
                <a:lnTo>
                  <a:pt x="345698" y="274594"/>
                </a:lnTo>
                <a:lnTo>
                  <a:pt x="348105" y="271150"/>
                </a:lnTo>
                <a:lnTo>
                  <a:pt x="349264" y="266974"/>
                </a:lnTo>
                <a:lnTo>
                  <a:pt x="360196" y="227350"/>
                </a:lnTo>
                <a:lnTo>
                  <a:pt x="318784" y="227350"/>
                </a:lnTo>
                <a:lnTo>
                  <a:pt x="194309" y="192907"/>
                </a:lnTo>
                <a:lnTo>
                  <a:pt x="197138" y="182636"/>
                </a:lnTo>
                <a:lnTo>
                  <a:pt x="156853" y="182636"/>
                </a:lnTo>
                <a:lnTo>
                  <a:pt x="47624" y="152521"/>
                </a:lnTo>
                <a:lnTo>
                  <a:pt x="85225" y="16398"/>
                </a:lnTo>
                <a:lnTo>
                  <a:pt x="85606" y="14996"/>
                </a:lnTo>
                <a:lnTo>
                  <a:pt x="85606" y="13594"/>
                </a:lnTo>
                <a:lnTo>
                  <a:pt x="77224" y="5090"/>
                </a:lnTo>
                <a:lnTo>
                  <a:pt x="74938" y="3931"/>
                </a:lnTo>
                <a:lnTo>
                  <a:pt x="72140" y="2926"/>
                </a:lnTo>
                <a:lnTo>
                  <a:pt x="65282" y="1036"/>
                </a:lnTo>
                <a:lnTo>
                  <a:pt x="62234" y="518"/>
                </a:lnTo>
                <a:lnTo>
                  <a:pt x="59698" y="274"/>
                </a:lnTo>
                <a:lnTo>
                  <a:pt x="57149" y="0"/>
                </a:lnTo>
                <a:close/>
              </a:path>
              <a:path w="396239" h="281305">
                <a:moveTo>
                  <a:pt x="367155" y="83057"/>
                </a:moveTo>
                <a:lnTo>
                  <a:pt x="364991" y="83057"/>
                </a:lnTo>
                <a:lnTo>
                  <a:pt x="361456" y="84094"/>
                </a:lnTo>
                <a:lnTo>
                  <a:pt x="360054" y="84703"/>
                </a:lnTo>
                <a:lnTo>
                  <a:pt x="359048" y="85740"/>
                </a:lnTo>
                <a:lnTo>
                  <a:pt x="358011" y="86746"/>
                </a:lnTo>
                <a:lnTo>
                  <a:pt x="357249" y="87904"/>
                </a:lnTo>
                <a:lnTo>
                  <a:pt x="356884" y="89275"/>
                </a:lnTo>
                <a:lnTo>
                  <a:pt x="318784" y="227350"/>
                </a:lnTo>
                <a:lnTo>
                  <a:pt x="360196" y="227350"/>
                </a:lnTo>
                <a:lnTo>
                  <a:pt x="395349" y="99943"/>
                </a:lnTo>
                <a:lnTo>
                  <a:pt x="395746" y="98572"/>
                </a:lnTo>
                <a:lnTo>
                  <a:pt x="395746" y="97170"/>
                </a:lnTo>
                <a:lnTo>
                  <a:pt x="395349" y="95768"/>
                </a:lnTo>
                <a:lnTo>
                  <a:pt x="394984" y="94366"/>
                </a:lnTo>
                <a:lnTo>
                  <a:pt x="394100" y="92963"/>
                </a:lnTo>
                <a:lnTo>
                  <a:pt x="392698" y="91714"/>
                </a:lnTo>
                <a:lnTo>
                  <a:pt x="391296" y="90312"/>
                </a:lnTo>
                <a:lnTo>
                  <a:pt x="369716" y="83332"/>
                </a:lnTo>
                <a:lnTo>
                  <a:pt x="367155" y="83057"/>
                </a:lnTo>
                <a:close/>
              </a:path>
              <a:path w="396239" h="281305">
                <a:moveTo>
                  <a:pt x="199394" y="59832"/>
                </a:moveTo>
                <a:lnTo>
                  <a:pt x="191393" y="62362"/>
                </a:lnTo>
                <a:lnTo>
                  <a:pt x="190250" y="63245"/>
                </a:lnTo>
                <a:lnTo>
                  <a:pt x="189488" y="64526"/>
                </a:lnTo>
                <a:lnTo>
                  <a:pt x="189107" y="65928"/>
                </a:lnTo>
                <a:lnTo>
                  <a:pt x="156853" y="182636"/>
                </a:lnTo>
                <a:lnTo>
                  <a:pt x="197138" y="182636"/>
                </a:lnTo>
                <a:lnTo>
                  <a:pt x="226445" y="76199"/>
                </a:lnTo>
                <a:lnTo>
                  <a:pt x="226826" y="74797"/>
                </a:lnTo>
                <a:lnTo>
                  <a:pt x="226957" y="73426"/>
                </a:lnTo>
                <a:lnTo>
                  <a:pt x="226576" y="72024"/>
                </a:lnTo>
                <a:lnTo>
                  <a:pt x="226313" y="70744"/>
                </a:lnTo>
                <a:lnTo>
                  <a:pt x="225551" y="69463"/>
                </a:lnTo>
                <a:lnTo>
                  <a:pt x="224290" y="68214"/>
                </a:lnTo>
                <a:lnTo>
                  <a:pt x="223147" y="67055"/>
                </a:lnTo>
                <a:lnTo>
                  <a:pt x="204596" y="60594"/>
                </a:lnTo>
                <a:lnTo>
                  <a:pt x="199394" y="598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2628936" y="1477481"/>
            <a:ext cx="891450" cy="71503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2816351" y="1675870"/>
            <a:ext cx="424815" cy="333375"/>
          </a:xfrm>
          <a:custGeom>
            <a:avLst/>
            <a:gdLst/>
            <a:ahLst/>
            <a:cxnLst/>
            <a:rect l="l" t="t" r="r" b="b"/>
            <a:pathLst>
              <a:path w="424814" h="333375">
                <a:moveTo>
                  <a:pt x="140376" y="0"/>
                </a:moveTo>
                <a:lnTo>
                  <a:pt x="101312" y="8832"/>
                </a:lnTo>
                <a:lnTo>
                  <a:pt x="61971" y="41799"/>
                </a:lnTo>
                <a:lnTo>
                  <a:pt x="40766" y="74687"/>
                </a:lnTo>
                <a:lnTo>
                  <a:pt x="2798" y="141377"/>
                </a:lnTo>
                <a:lnTo>
                  <a:pt x="761" y="145187"/>
                </a:lnTo>
                <a:lnTo>
                  <a:pt x="0" y="149363"/>
                </a:lnTo>
                <a:lnTo>
                  <a:pt x="512" y="154057"/>
                </a:lnTo>
                <a:lnTo>
                  <a:pt x="1142" y="158903"/>
                </a:lnTo>
                <a:lnTo>
                  <a:pt x="4703" y="162957"/>
                </a:lnTo>
                <a:lnTo>
                  <a:pt x="10917" y="166645"/>
                </a:lnTo>
                <a:lnTo>
                  <a:pt x="301508" y="331877"/>
                </a:lnTo>
                <a:lnTo>
                  <a:pt x="302757" y="332639"/>
                </a:lnTo>
                <a:lnTo>
                  <a:pt x="304159" y="333005"/>
                </a:lnTo>
                <a:lnTo>
                  <a:pt x="306842" y="332761"/>
                </a:lnTo>
                <a:lnTo>
                  <a:pt x="308244" y="332121"/>
                </a:lnTo>
                <a:lnTo>
                  <a:pt x="309768" y="330841"/>
                </a:lnTo>
                <a:lnTo>
                  <a:pt x="312938" y="327671"/>
                </a:lnTo>
                <a:lnTo>
                  <a:pt x="314827" y="325141"/>
                </a:lnTo>
                <a:lnTo>
                  <a:pt x="316748" y="322733"/>
                </a:lnTo>
                <a:lnTo>
                  <a:pt x="318912" y="319563"/>
                </a:lnTo>
                <a:lnTo>
                  <a:pt x="321198" y="315479"/>
                </a:lnTo>
                <a:lnTo>
                  <a:pt x="323484" y="311425"/>
                </a:lnTo>
                <a:lnTo>
                  <a:pt x="325130" y="307981"/>
                </a:lnTo>
                <a:lnTo>
                  <a:pt x="326257" y="305085"/>
                </a:lnTo>
                <a:lnTo>
                  <a:pt x="327416" y="302159"/>
                </a:lnTo>
                <a:lnTo>
                  <a:pt x="328056" y="299751"/>
                </a:lnTo>
                <a:lnTo>
                  <a:pt x="328421" y="297953"/>
                </a:lnTo>
                <a:lnTo>
                  <a:pt x="328665" y="296063"/>
                </a:lnTo>
                <a:lnTo>
                  <a:pt x="328543" y="294539"/>
                </a:lnTo>
                <a:lnTo>
                  <a:pt x="191642" y="214133"/>
                </a:lnTo>
                <a:lnTo>
                  <a:pt x="202675" y="194961"/>
                </a:lnTo>
                <a:lnTo>
                  <a:pt x="157865" y="194961"/>
                </a:lnTo>
                <a:lnTo>
                  <a:pt x="52196" y="134763"/>
                </a:lnTo>
                <a:lnTo>
                  <a:pt x="72140" y="99589"/>
                </a:lnTo>
                <a:lnTo>
                  <a:pt x="76830" y="91451"/>
                </a:lnTo>
                <a:lnTo>
                  <a:pt x="80903" y="84867"/>
                </a:lnTo>
                <a:lnTo>
                  <a:pt x="84332" y="80021"/>
                </a:lnTo>
                <a:lnTo>
                  <a:pt x="87629" y="75205"/>
                </a:lnTo>
                <a:lnTo>
                  <a:pt x="124034" y="52290"/>
                </a:lnTo>
                <a:lnTo>
                  <a:pt x="139925" y="51017"/>
                </a:lnTo>
                <a:lnTo>
                  <a:pt x="222665" y="51017"/>
                </a:lnTo>
                <a:lnTo>
                  <a:pt x="217368" y="42085"/>
                </a:lnTo>
                <a:lnTo>
                  <a:pt x="175278" y="8303"/>
                </a:lnTo>
                <a:lnTo>
                  <a:pt x="150900" y="856"/>
                </a:lnTo>
                <a:lnTo>
                  <a:pt x="140376" y="0"/>
                </a:lnTo>
                <a:close/>
              </a:path>
              <a:path w="424814" h="333375">
                <a:moveTo>
                  <a:pt x="222665" y="51017"/>
                </a:moveTo>
                <a:lnTo>
                  <a:pt x="139925" y="51017"/>
                </a:lnTo>
                <a:lnTo>
                  <a:pt x="152078" y="54184"/>
                </a:lnTo>
                <a:lnTo>
                  <a:pt x="164460" y="59965"/>
                </a:lnTo>
                <a:lnTo>
                  <a:pt x="190580" y="88410"/>
                </a:lnTo>
                <a:lnTo>
                  <a:pt x="194486" y="103220"/>
                </a:lnTo>
                <a:lnTo>
                  <a:pt x="194282" y="114613"/>
                </a:lnTo>
                <a:lnTo>
                  <a:pt x="191620" y="130219"/>
                </a:lnTo>
                <a:lnTo>
                  <a:pt x="187314" y="141907"/>
                </a:lnTo>
                <a:lnTo>
                  <a:pt x="181106" y="154209"/>
                </a:lnTo>
                <a:lnTo>
                  <a:pt x="157865" y="194961"/>
                </a:lnTo>
                <a:lnTo>
                  <a:pt x="202675" y="194961"/>
                </a:lnTo>
                <a:lnTo>
                  <a:pt x="227498" y="162878"/>
                </a:lnTo>
                <a:lnTo>
                  <a:pt x="414842" y="150818"/>
                </a:lnTo>
                <a:lnTo>
                  <a:pt x="415686" y="149363"/>
                </a:lnTo>
                <a:lnTo>
                  <a:pt x="418459" y="144425"/>
                </a:lnTo>
                <a:lnTo>
                  <a:pt x="420502" y="140493"/>
                </a:lnTo>
                <a:lnTo>
                  <a:pt x="421782" y="137445"/>
                </a:lnTo>
                <a:lnTo>
                  <a:pt x="423153" y="134245"/>
                </a:lnTo>
                <a:lnTo>
                  <a:pt x="423915" y="131715"/>
                </a:lnTo>
                <a:lnTo>
                  <a:pt x="424190" y="129825"/>
                </a:lnTo>
                <a:lnTo>
                  <a:pt x="424555" y="127783"/>
                </a:lnTo>
                <a:lnTo>
                  <a:pt x="424312" y="126259"/>
                </a:lnTo>
                <a:lnTo>
                  <a:pt x="423550" y="125253"/>
                </a:lnTo>
                <a:lnTo>
                  <a:pt x="422909" y="124217"/>
                </a:lnTo>
                <a:lnTo>
                  <a:pt x="391234" y="116737"/>
                </a:lnTo>
                <a:lnTo>
                  <a:pt x="229871" y="116737"/>
                </a:lnTo>
                <a:lnTo>
                  <a:pt x="231203" y="106117"/>
                </a:lnTo>
                <a:lnTo>
                  <a:pt x="231629" y="93836"/>
                </a:lnTo>
                <a:lnTo>
                  <a:pt x="231001" y="78343"/>
                </a:lnTo>
                <a:lnTo>
                  <a:pt x="228452" y="66638"/>
                </a:lnTo>
                <a:lnTo>
                  <a:pt x="223485" y="52401"/>
                </a:lnTo>
                <a:lnTo>
                  <a:pt x="222665" y="51017"/>
                </a:lnTo>
                <a:close/>
              </a:path>
              <a:path w="424814" h="333375">
                <a:moveTo>
                  <a:pt x="414842" y="150818"/>
                </a:moveTo>
                <a:lnTo>
                  <a:pt x="276877" y="150818"/>
                </a:lnTo>
                <a:lnTo>
                  <a:pt x="289262" y="151755"/>
                </a:lnTo>
                <a:lnTo>
                  <a:pt x="302392" y="153173"/>
                </a:lnTo>
                <a:lnTo>
                  <a:pt x="392826" y="166523"/>
                </a:lnTo>
                <a:lnTo>
                  <a:pt x="395112" y="166889"/>
                </a:lnTo>
                <a:lnTo>
                  <a:pt x="397123" y="167011"/>
                </a:lnTo>
                <a:lnTo>
                  <a:pt x="400690" y="166767"/>
                </a:lnTo>
                <a:lnTo>
                  <a:pt x="402457" y="166127"/>
                </a:lnTo>
                <a:lnTo>
                  <a:pt x="404103" y="164877"/>
                </a:lnTo>
                <a:lnTo>
                  <a:pt x="405780" y="163719"/>
                </a:lnTo>
                <a:lnTo>
                  <a:pt x="407548" y="161829"/>
                </a:lnTo>
                <a:lnTo>
                  <a:pt x="409315" y="159391"/>
                </a:lnTo>
                <a:lnTo>
                  <a:pt x="411236" y="156861"/>
                </a:lnTo>
                <a:lnTo>
                  <a:pt x="413247" y="153569"/>
                </a:lnTo>
                <a:lnTo>
                  <a:pt x="414842" y="150818"/>
                </a:lnTo>
                <a:close/>
              </a:path>
              <a:path w="424814" h="333375">
                <a:moveTo>
                  <a:pt x="279775" y="103917"/>
                </a:moveTo>
                <a:lnTo>
                  <a:pt x="272155" y="104161"/>
                </a:lnTo>
                <a:lnTo>
                  <a:pt x="265297" y="105045"/>
                </a:lnTo>
                <a:lnTo>
                  <a:pt x="258317" y="105929"/>
                </a:lnTo>
                <a:lnTo>
                  <a:pt x="251978" y="107453"/>
                </a:lnTo>
                <a:lnTo>
                  <a:pt x="246125" y="109617"/>
                </a:lnTo>
                <a:lnTo>
                  <a:pt x="240273" y="111903"/>
                </a:lnTo>
                <a:lnTo>
                  <a:pt x="234695" y="114951"/>
                </a:lnTo>
                <a:lnTo>
                  <a:pt x="229871" y="116737"/>
                </a:lnTo>
                <a:lnTo>
                  <a:pt x="391234" y="116737"/>
                </a:lnTo>
                <a:lnTo>
                  <a:pt x="313077" y="106485"/>
                </a:lnTo>
                <a:lnTo>
                  <a:pt x="299949" y="105041"/>
                </a:lnTo>
                <a:lnTo>
                  <a:pt x="287914" y="104283"/>
                </a:lnTo>
                <a:lnTo>
                  <a:pt x="279775" y="1039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2794823" y="1260207"/>
            <a:ext cx="833538" cy="82590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2965073" y="1486334"/>
            <a:ext cx="281940" cy="365760"/>
          </a:xfrm>
          <a:custGeom>
            <a:avLst/>
            <a:gdLst/>
            <a:ahLst/>
            <a:cxnLst/>
            <a:rect l="l" t="t" r="r" b="b"/>
            <a:pathLst>
              <a:path w="281939" h="365760">
                <a:moveTo>
                  <a:pt x="157741" y="0"/>
                </a:moveTo>
                <a:lnTo>
                  <a:pt x="119694" y="5755"/>
                </a:lnTo>
                <a:lnTo>
                  <a:pt x="85879" y="24449"/>
                </a:lnTo>
                <a:lnTo>
                  <a:pt x="32499" y="75535"/>
                </a:lnTo>
                <a:lnTo>
                  <a:pt x="2916" y="105849"/>
                </a:lnTo>
                <a:lnTo>
                  <a:pt x="0" y="120083"/>
                </a:lnTo>
                <a:lnTo>
                  <a:pt x="2404" y="125173"/>
                </a:lnTo>
                <a:lnTo>
                  <a:pt x="245994" y="363283"/>
                </a:lnTo>
                <a:lnTo>
                  <a:pt x="247153" y="364319"/>
                </a:lnTo>
                <a:lnTo>
                  <a:pt x="248280" y="364929"/>
                </a:lnTo>
                <a:lnTo>
                  <a:pt x="250963" y="365447"/>
                </a:lnTo>
                <a:lnTo>
                  <a:pt x="252487" y="365203"/>
                </a:lnTo>
                <a:lnTo>
                  <a:pt x="254255" y="364319"/>
                </a:lnTo>
                <a:lnTo>
                  <a:pt x="256022" y="363405"/>
                </a:lnTo>
                <a:lnTo>
                  <a:pt x="258186" y="362033"/>
                </a:lnTo>
                <a:lnTo>
                  <a:pt x="260594" y="360113"/>
                </a:lnTo>
                <a:lnTo>
                  <a:pt x="263155" y="358345"/>
                </a:lnTo>
                <a:lnTo>
                  <a:pt x="281687" y="333961"/>
                </a:lnTo>
                <a:lnTo>
                  <a:pt x="281565" y="332559"/>
                </a:lnTo>
                <a:lnTo>
                  <a:pt x="281290" y="331157"/>
                </a:lnTo>
                <a:lnTo>
                  <a:pt x="280681" y="330029"/>
                </a:lnTo>
                <a:lnTo>
                  <a:pt x="279644" y="328993"/>
                </a:lnTo>
                <a:lnTo>
                  <a:pt x="186558" y="238071"/>
                </a:lnTo>
                <a:lnTo>
                  <a:pt x="213341" y="210517"/>
                </a:lnTo>
                <a:lnTo>
                  <a:pt x="158486" y="210517"/>
                </a:lnTo>
                <a:lnTo>
                  <a:pt x="54863" y="109293"/>
                </a:lnTo>
                <a:lnTo>
                  <a:pt x="88004" y="75509"/>
                </a:lnTo>
                <a:lnTo>
                  <a:pt x="131560" y="48771"/>
                </a:lnTo>
                <a:lnTo>
                  <a:pt x="140858" y="47983"/>
                </a:lnTo>
                <a:lnTo>
                  <a:pt x="238341" y="47983"/>
                </a:lnTo>
                <a:lnTo>
                  <a:pt x="232998" y="41090"/>
                </a:lnTo>
                <a:lnTo>
                  <a:pt x="197499" y="12125"/>
                </a:lnTo>
                <a:lnTo>
                  <a:pt x="171146" y="1852"/>
                </a:lnTo>
                <a:lnTo>
                  <a:pt x="157741" y="0"/>
                </a:lnTo>
                <a:close/>
              </a:path>
              <a:path w="281939" h="365760">
                <a:moveTo>
                  <a:pt x="238341" y="47983"/>
                </a:moveTo>
                <a:lnTo>
                  <a:pt x="140858" y="47983"/>
                </a:lnTo>
                <a:lnTo>
                  <a:pt x="152999" y="49581"/>
                </a:lnTo>
                <a:lnTo>
                  <a:pt x="169758" y="54276"/>
                </a:lnTo>
                <a:lnTo>
                  <a:pt x="203745" y="85376"/>
                </a:lnTo>
                <a:lnTo>
                  <a:pt x="215762" y="121961"/>
                </a:lnTo>
                <a:lnTo>
                  <a:pt x="215023" y="131540"/>
                </a:lnTo>
                <a:lnTo>
                  <a:pt x="198211" y="168973"/>
                </a:lnTo>
                <a:lnTo>
                  <a:pt x="158486" y="210517"/>
                </a:lnTo>
                <a:lnTo>
                  <a:pt x="213341" y="210517"/>
                </a:lnTo>
                <a:lnTo>
                  <a:pt x="244326" y="171565"/>
                </a:lnTo>
                <a:lnTo>
                  <a:pt x="260173" y="125432"/>
                </a:lnTo>
                <a:lnTo>
                  <a:pt x="261128" y="111805"/>
                </a:lnTo>
                <a:lnTo>
                  <a:pt x="260312" y="101349"/>
                </a:lnTo>
                <a:lnTo>
                  <a:pt x="258004" y="90005"/>
                </a:lnTo>
                <a:lnTo>
                  <a:pt x="253859" y="77078"/>
                </a:lnTo>
                <a:lnTo>
                  <a:pt x="247532" y="61874"/>
                </a:lnTo>
                <a:lnTo>
                  <a:pt x="240929" y="51320"/>
                </a:lnTo>
                <a:lnTo>
                  <a:pt x="238341" y="479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3019760" y="1109324"/>
            <a:ext cx="723404" cy="885469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3194350" y="1313011"/>
            <a:ext cx="348615" cy="376555"/>
          </a:xfrm>
          <a:custGeom>
            <a:avLst/>
            <a:gdLst/>
            <a:ahLst/>
            <a:cxnLst/>
            <a:rect l="l" t="t" r="r" b="b"/>
            <a:pathLst>
              <a:path w="348614" h="376555">
                <a:moveTo>
                  <a:pt x="168182" y="0"/>
                </a:moveTo>
                <a:lnTo>
                  <a:pt x="128383" y="5731"/>
                </a:lnTo>
                <a:lnTo>
                  <a:pt x="92757" y="20626"/>
                </a:lnTo>
                <a:lnTo>
                  <a:pt x="58852" y="42577"/>
                </a:lnTo>
                <a:lnTo>
                  <a:pt x="24066" y="79202"/>
                </a:lnTo>
                <a:lnTo>
                  <a:pt x="3850" y="125079"/>
                </a:lnTo>
                <a:lnTo>
                  <a:pt x="0" y="162947"/>
                </a:lnTo>
                <a:lnTo>
                  <a:pt x="945" y="175538"/>
                </a:lnTo>
                <a:lnTo>
                  <a:pt x="12348" y="221939"/>
                </a:lnTo>
                <a:lnTo>
                  <a:pt x="34708" y="268608"/>
                </a:lnTo>
                <a:lnTo>
                  <a:pt x="57138" y="302938"/>
                </a:lnTo>
                <a:lnTo>
                  <a:pt x="91526" y="340925"/>
                </a:lnTo>
                <a:lnTo>
                  <a:pt x="133969" y="367325"/>
                </a:lnTo>
                <a:lnTo>
                  <a:pt x="181384" y="376179"/>
                </a:lnTo>
                <a:lnTo>
                  <a:pt x="195246" y="375248"/>
                </a:lnTo>
                <a:lnTo>
                  <a:pt x="233306" y="365913"/>
                </a:lnTo>
                <a:lnTo>
                  <a:pt x="270779" y="346893"/>
                </a:lnTo>
                <a:lnTo>
                  <a:pt x="293494" y="330402"/>
                </a:lnTo>
                <a:lnTo>
                  <a:pt x="186879" y="330402"/>
                </a:lnTo>
                <a:lnTo>
                  <a:pt x="174830" y="329002"/>
                </a:lnTo>
                <a:lnTo>
                  <a:pt x="130691" y="307521"/>
                </a:lnTo>
                <a:lnTo>
                  <a:pt x="103522" y="279607"/>
                </a:lnTo>
                <a:lnTo>
                  <a:pt x="81725" y="248239"/>
                </a:lnTo>
                <a:lnTo>
                  <a:pt x="62785" y="212582"/>
                </a:lnTo>
                <a:lnTo>
                  <a:pt x="50494" y="175214"/>
                </a:lnTo>
                <a:lnTo>
                  <a:pt x="48532" y="149853"/>
                </a:lnTo>
                <a:lnTo>
                  <a:pt x="49196" y="134662"/>
                </a:lnTo>
                <a:lnTo>
                  <a:pt x="62916" y="98256"/>
                </a:lnTo>
                <a:lnTo>
                  <a:pt x="100535" y="63459"/>
                </a:lnTo>
                <a:lnTo>
                  <a:pt x="146721" y="47089"/>
                </a:lnTo>
                <a:lnTo>
                  <a:pt x="161557" y="45811"/>
                </a:lnTo>
                <a:lnTo>
                  <a:pt x="268094" y="45811"/>
                </a:lnTo>
                <a:lnTo>
                  <a:pt x="267335" y="45004"/>
                </a:lnTo>
                <a:lnTo>
                  <a:pt x="227201" y="14650"/>
                </a:lnTo>
                <a:lnTo>
                  <a:pt x="180536" y="385"/>
                </a:lnTo>
                <a:lnTo>
                  <a:pt x="168182" y="0"/>
                </a:lnTo>
                <a:close/>
              </a:path>
              <a:path w="348614" h="376555">
                <a:moveTo>
                  <a:pt x="268094" y="45811"/>
                </a:moveTo>
                <a:lnTo>
                  <a:pt x="161557" y="45811"/>
                </a:lnTo>
                <a:lnTo>
                  <a:pt x="173563" y="47324"/>
                </a:lnTo>
                <a:lnTo>
                  <a:pt x="185821" y="50685"/>
                </a:lnTo>
                <a:lnTo>
                  <a:pt x="227877" y="77683"/>
                </a:lnTo>
                <a:lnTo>
                  <a:pt x="254095" y="108191"/>
                </a:lnTo>
                <a:lnTo>
                  <a:pt x="274898" y="141210"/>
                </a:lnTo>
                <a:lnTo>
                  <a:pt x="295274" y="189328"/>
                </a:lnTo>
                <a:lnTo>
                  <a:pt x="299797" y="225503"/>
                </a:lnTo>
                <a:lnTo>
                  <a:pt x="299310" y="241117"/>
                </a:lnTo>
                <a:lnTo>
                  <a:pt x="285471" y="277556"/>
                </a:lnTo>
                <a:lnTo>
                  <a:pt x="247742" y="312276"/>
                </a:lnTo>
                <a:lnTo>
                  <a:pt x="201404" y="329108"/>
                </a:lnTo>
                <a:lnTo>
                  <a:pt x="186879" y="330402"/>
                </a:lnTo>
                <a:lnTo>
                  <a:pt x="293494" y="330402"/>
                </a:lnTo>
                <a:lnTo>
                  <a:pt x="326272" y="294703"/>
                </a:lnTo>
                <a:lnTo>
                  <a:pt x="345101" y="248660"/>
                </a:lnTo>
                <a:lnTo>
                  <a:pt x="348431" y="222659"/>
                </a:lnTo>
                <a:lnTo>
                  <a:pt x="348205" y="210603"/>
                </a:lnTo>
                <a:lnTo>
                  <a:pt x="341515" y="170990"/>
                </a:lnTo>
                <a:lnTo>
                  <a:pt x="278554" y="57184"/>
                </a:lnTo>
                <a:lnTo>
                  <a:pt x="276006" y="54217"/>
                </a:lnTo>
                <a:lnTo>
                  <a:pt x="268094" y="458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3293648" y="1032062"/>
            <a:ext cx="572617" cy="890859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3394588" y="1255861"/>
            <a:ext cx="328295" cy="381635"/>
          </a:xfrm>
          <a:custGeom>
            <a:avLst/>
            <a:gdLst/>
            <a:ahLst/>
            <a:cxnLst/>
            <a:rect l="l" t="t" r="r" b="b"/>
            <a:pathLst>
              <a:path w="328295" h="381635">
                <a:moveTo>
                  <a:pt x="138728" y="0"/>
                </a:moveTo>
                <a:lnTo>
                  <a:pt x="95890" y="7412"/>
                </a:lnTo>
                <a:lnTo>
                  <a:pt x="13594" y="31675"/>
                </a:lnTo>
                <a:lnTo>
                  <a:pt x="0" y="48560"/>
                </a:lnTo>
                <a:lnTo>
                  <a:pt x="2042" y="55418"/>
                </a:lnTo>
                <a:lnTo>
                  <a:pt x="96652" y="376098"/>
                </a:lnTo>
                <a:lnTo>
                  <a:pt x="101345" y="380914"/>
                </a:lnTo>
                <a:lnTo>
                  <a:pt x="103388" y="380914"/>
                </a:lnTo>
                <a:lnTo>
                  <a:pt x="105277" y="381036"/>
                </a:lnTo>
                <a:lnTo>
                  <a:pt x="107807" y="380914"/>
                </a:lnTo>
                <a:lnTo>
                  <a:pt x="110855" y="380396"/>
                </a:lnTo>
                <a:lnTo>
                  <a:pt x="114056" y="380030"/>
                </a:lnTo>
                <a:lnTo>
                  <a:pt x="142615" y="366558"/>
                </a:lnTo>
                <a:lnTo>
                  <a:pt x="143134" y="365278"/>
                </a:lnTo>
                <a:lnTo>
                  <a:pt x="143134" y="363906"/>
                </a:lnTo>
                <a:lnTo>
                  <a:pt x="142737" y="362504"/>
                </a:lnTo>
                <a:lnTo>
                  <a:pt x="99181" y="215042"/>
                </a:lnTo>
                <a:lnTo>
                  <a:pt x="135601" y="204421"/>
                </a:lnTo>
                <a:lnTo>
                  <a:pt x="147975" y="202579"/>
                </a:lnTo>
                <a:lnTo>
                  <a:pt x="244698" y="202579"/>
                </a:lnTo>
                <a:lnTo>
                  <a:pt x="239146" y="196632"/>
                </a:lnTo>
                <a:lnTo>
                  <a:pt x="233537" y="191695"/>
                </a:lnTo>
                <a:lnTo>
                  <a:pt x="222382" y="183313"/>
                </a:lnTo>
                <a:lnTo>
                  <a:pt x="216651" y="179990"/>
                </a:lnTo>
                <a:lnTo>
                  <a:pt x="211419" y="177826"/>
                </a:lnTo>
                <a:lnTo>
                  <a:pt x="88148" y="177826"/>
                </a:lnTo>
                <a:lnTo>
                  <a:pt x="53705" y="61118"/>
                </a:lnTo>
                <a:lnTo>
                  <a:pt x="101589" y="47036"/>
                </a:lnTo>
                <a:lnTo>
                  <a:pt x="109087" y="45116"/>
                </a:lnTo>
                <a:lnTo>
                  <a:pt x="120639" y="42830"/>
                </a:lnTo>
                <a:lnTo>
                  <a:pt x="125973" y="42190"/>
                </a:lnTo>
                <a:lnTo>
                  <a:pt x="223570" y="42190"/>
                </a:lnTo>
                <a:lnTo>
                  <a:pt x="217906" y="33339"/>
                </a:lnTo>
                <a:lnTo>
                  <a:pt x="188114" y="8947"/>
                </a:lnTo>
                <a:lnTo>
                  <a:pt x="151405" y="125"/>
                </a:lnTo>
                <a:lnTo>
                  <a:pt x="138728" y="0"/>
                </a:lnTo>
                <a:close/>
              </a:path>
              <a:path w="328295" h="381635">
                <a:moveTo>
                  <a:pt x="244698" y="202579"/>
                </a:moveTo>
                <a:lnTo>
                  <a:pt x="147975" y="202579"/>
                </a:lnTo>
                <a:lnTo>
                  <a:pt x="160529" y="202872"/>
                </a:lnTo>
                <a:lnTo>
                  <a:pt x="171999" y="205743"/>
                </a:lnTo>
                <a:lnTo>
                  <a:pt x="204523" y="228487"/>
                </a:lnTo>
                <a:lnTo>
                  <a:pt x="277124" y="320198"/>
                </a:lnTo>
                <a:lnTo>
                  <a:pt x="278495" y="322118"/>
                </a:lnTo>
                <a:lnTo>
                  <a:pt x="279897" y="323642"/>
                </a:lnTo>
                <a:lnTo>
                  <a:pt x="281299" y="324770"/>
                </a:lnTo>
                <a:lnTo>
                  <a:pt x="282701" y="325928"/>
                </a:lnTo>
                <a:lnTo>
                  <a:pt x="284347" y="326568"/>
                </a:lnTo>
                <a:lnTo>
                  <a:pt x="286390" y="326934"/>
                </a:lnTo>
                <a:lnTo>
                  <a:pt x="288401" y="327178"/>
                </a:lnTo>
                <a:lnTo>
                  <a:pt x="290962" y="327056"/>
                </a:lnTo>
                <a:lnTo>
                  <a:pt x="325252" y="315504"/>
                </a:lnTo>
                <a:lnTo>
                  <a:pt x="326776" y="314376"/>
                </a:lnTo>
                <a:lnTo>
                  <a:pt x="327781" y="313096"/>
                </a:lnTo>
                <a:lnTo>
                  <a:pt x="327903" y="311816"/>
                </a:lnTo>
                <a:lnTo>
                  <a:pt x="328178" y="310688"/>
                </a:lnTo>
                <a:lnTo>
                  <a:pt x="324733" y="302184"/>
                </a:lnTo>
                <a:lnTo>
                  <a:pt x="323331" y="299746"/>
                </a:lnTo>
                <a:lnTo>
                  <a:pt x="320405" y="295814"/>
                </a:lnTo>
                <a:lnTo>
                  <a:pt x="315986" y="290114"/>
                </a:lnTo>
                <a:lnTo>
                  <a:pt x="261339" y="221652"/>
                </a:lnTo>
                <a:lnTo>
                  <a:pt x="252853" y="211534"/>
                </a:lnTo>
                <a:lnTo>
                  <a:pt x="244698" y="202579"/>
                </a:lnTo>
                <a:close/>
              </a:path>
              <a:path w="328295" h="381635">
                <a:moveTo>
                  <a:pt x="223570" y="42190"/>
                </a:moveTo>
                <a:lnTo>
                  <a:pt x="125973" y="42190"/>
                </a:lnTo>
                <a:lnTo>
                  <a:pt x="140107" y="42688"/>
                </a:lnTo>
                <a:lnTo>
                  <a:pt x="151268" y="45439"/>
                </a:lnTo>
                <a:lnTo>
                  <a:pt x="181507" y="72247"/>
                </a:lnTo>
                <a:lnTo>
                  <a:pt x="189079" y="99174"/>
                </a:lnTo>
                <a:lnTo>
                  <a:pt x="188854" y="112786"/>
                </a:lnTo>
                <a:lnTo>
                  <a:pt x="157359" y="154546"/>
                </a:lnTo>
                <a:lnTo>
                  <a:pt x="88148" y="177826"/>
                </a:lnTo>
                <a:lnTo>
                  <a:pt x="211419" y="177826"/>
                </a:lnTo>
                <a:lnTo>
                  <a:pt x="210830" y="177582"/>
                </a:lnTo>
                <a:lnTo>
                  <a:pt x="205099" y="175052"/>
                </a:lnTo>
                <a:lnTo>
                  <a:pt x="199003" y="173407"/>
                </a:lnTo>
                <a:lnTo>
                  <a:pt x="194172" y="171449"/>
                </a:lnTo>
                <a:lnTo>
                  <a:pt x="202536" y="164679"/>
                </a:lnTo>
                <a:lnTo>
                  <a:pt x="211371" y="156118"/>
                </a:lnTo>
                <a:lnTo>
                  <a:pt x="234362" y="120570"/>
                </a:lnTo>
                <a:lnTo>
                  <a:pt x="238342" y="94406"/>
                </a:lnTo>
                <a:lnTo>
                  <a:pt x="237551" y="84518"/>
                </a:lnTo>
                <a:lnTo>
                  <a:pt x="235017" y="72075"/>
                </a:lnTo>
                <a:lnTo>
                  <a:pt x="230235" y="55539"/>
                </a:lnTo>
                <a:lnTo>
                  <a:pt x="224840" y="44175"/>
                </a:lnTo>
                <a:lnTo>
                  <a:pt x="223570" y="421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3605494" y="1038266"/>
            <a:ext cx="387803" cy="83280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3614165" y="1222004"/>
            <a:ext cx="270510" cy="365760"/>
          </a:xfrm>
          <a:custGeom>
            <a:avLst/>
            <a:gdLst/>
            <a:ahLst/>
            <a:cxnLst/>
            <a:rect l="l" t="t" r="r" b="b"/>
            <a:pathLst>
              <a:path w="270510" h="365759">
                <a:moveTo>
                  <a:pt x="159678" y="44195"/>
                </a:moveTo>
                <a:lnTo>
                  <a:pt x="111648" y="44195"/>
                </a:lnTo>
                <a:lnTo>
                  <a:pt x="118845" y="356097"/>
                </a:lnTo>
                <a:lnTo>
                  <a:pt x="118871" y="358749"/>
                </a:lnTo>
                <a:lnTo>
                  <a:pt x="124084" y="363717"/>
                </a:lnTo>
                <a:lnTo>
                  <a:pt x="125851" y="364357"/>
                </a:lnTo>
                <a:lnTo>
                  <a:pt x="128412" y="364845"/>
                </a:lnTo>
                <a:lnTo>
                  <a:pt x="134752" y="365607"/>
                </a:lnTo>
                <a:lnTo>
                  <a:pt x="138562" y="365759"/>
                </a:lnTo>
                <a:lnTo>
                  <a:pt x="147706" y="365485"/>
                </a:lnTo>
                <a:lnTo>
                  <a:pt x="151516" y="365241"/>
                </a:lnTo>
                <a:lnTo>
                  <a:pt x="154685" y="364601"/>
                </a:lnTo>
                <a:lnTo>
                  <a:pt x="157733" y="364083"/>
                </a:lnTo>
                <a:lnTo>
                  <a:pt x="166877" y="357621"/>
                </a:lnTo>
                <a:lnTo>
                  <a:pt x="166877" y="356097"/>
                </a:lnTo>
                <a:lnTo>
                  <a:pt x="159678" y="44195"/>
                </a:lnTo>
                <a:close/>
              </a:path>
              <a:path w="270510" h="365759">
                <a:moveTo>
                  <a:pt x="261762" y="0"/>
                </a:moveTo>
                <a:lnTo>
                  <a:pt x="260238" y="0"/>
                </a:lnTo>
                <a:lnTo>
                  <a:pt x="9143" y="5821"/>
                </a:lnTo>
                <a:lnTo>
                  <a:pt x="2285" y="10789"/>
                </a:lnTo>
                <a:lnTo>
                  <a:pt x="1523" y="12435"/>
                </a:lnTo>
                <a:lnTo>
                  <a:pt x="1005" y="14599"/>
                </a:lnTo>
                <a:lnTo>
                  <a:pt x="640" y="17373"/>
                </a:lnTo>
                <a:lnTo>
                  <a:pt x="243" y="20055"/>
                </a:lnTo>
                <a:lnTo>
                  <a:pt x="0" y="23225"/>
                </a:lnTo>
                <a:lnTo>
                  <a:pt x="243" y="30205"/>
                </a:lnTo>
                <a:lnTo>
                  <a:pt x="518" y="33253"/>
                </a:lnTo>
                <a:lnTo>
                  <a:pt x="1030" y="36057"/>
                </a:lnTo>
                <a:lnTo>
                  <a:pt x="1523" y="38465"/>
                </a:lnTo>
                <a:lnTo>
                  <a:pt x="2164" y="40629"/>
                </a:lnTo>
                <a:lnTo>
                  <a:pt x="3047" y="42153"/>
                </a:lnTo>
                <a:lnTo>
                  <a:pt x="3809" y="43677"/>
                </a:lnTo>
                <a:lnTo>
                  <a:pt x="4815" y="44805"/>
                </a:lnTo>
                <a:lnTo>
                  <a:pt x="5974" y="45567"/>
                </a:lnTo>
                <a:lnTo>
                  <a:pt x="7254" y="46329"/>
                </a:lnTo>
                <a:lnTo>
                  <a:pt x="8625" y="46603"/>
                </a:lnTo>
                <a:lnTo>
                  <a:pt x="10027" y="46603"/>
                </a:lnTo>
                <a:lnTo>
                  <a:pt x="111648" y="44195"/>
                </a:lnTo>
                <a:lnTo>
                  <a:pt x="159678" y="44195"/>
                </a:lnTo>
                <a:lnTo>
                  <a:pt x="159654" y="43159"/>
                </a:lnTo>
                <a:lnTo>
                  <a:pt x="261122" y="40751"/>
                </a:lnTo>
                <a:lnTo>
                  <a:pt x="262646" y="40751"/>
                </a:lnTo>
                <a:lnTo>
                  <a:pt x="264048" y="40385"/>
                </a:lnTo>
                <a:lnTo>
                  <a:pt x="265175" y="39623"/>
                </a:lnTo>
                <a:lnTo>
                  <a:pt x="266334" y="38861"/>
                </a:lnTo>
                <a:lnTo>
                  <a:pt x="267340" y="37581"/>
                </a:lnTo>
                <a:lnTo>
                  <a:pt x="268102" y="36057"/>
                </a:lnTo>
                <a:lnTo>
                  <a:pt x="268985" y="34411"/>
                </a:lnTo>
                <a:lnTo>
                  <a:pt x="269504" y="32247"/>
                </a:lnTo>
                <a:lnTo>
                  <a:pt x="269869" y="29717"/>
                </a:lnTo>
                <a:lnTo>
                  <a:pt x="270144" y="27035"/>
                </a:lnTo>
                <a:lnTo>
                  <a:pt x="270266" y="23987"/>
                </a:lnTo>
                <a:lnTo>
                  <a:pt x="270144" y="20421"/>
                </a:lnTo>
                <a:lnTo>
                  <a:pt x="270144" y="16885"/>
                </a:lnTo>
                <a:lnTo>
                  <a:pt x="269869" y="13837"/>
                </a:lnTo>
                <a:lnTo>
                  <a:pt x="269382" y="11155"/>
                </a:lnTo>
                <a:lnTo>
                  <a:pt x="268985" y="8503"/>
                </a:lnTo>
                <a:lnTo>
                  <a:pt x="263011" y="365"/>
                </a:lnTo>
                <a:lnTo>
                  <a:pt x="2617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3737366" y="1047088"/>
            <a:ext cx="565885" cy="891299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3817254" y="1257940"/>
            <a:ext cx="302895" cy="393700"/>
          </a:xfrm>
          <a:custGeom>
            <a:avLst/>
            <a:gdLst/>
            <a:ahLst/>
            <a:cxnLst/>
            <a:rect l="l" t="t" r="r" b="b"/>
            <a:pathLst>
              <a:path w="302895" h="393700">
                <a:moveTo>
                  <a:pt x="289082" y="244845"/>
                </a:moveTo>
                <a:lnTo>
                  <a:pt x="98297" y="244845"/>
                </a:lnTo>
                <a:lnTo>
                  <a:pt x="243839" y="281665"/>
                </a:lnTo>
                <a:lnTo>
                  <a:pt x="252343" y="374507"/>
                </a:lnTo>
                <a:lnTo>
                  <a:pt x="264017" y="385937"/>
                </a:lnTo>
                <a:lnTo>
                  <a:pt x="267187" y="387095"/>
                </a:lnTo>
                <a:lnTo>
                  <a:pt x="271637" y="388345"/>
                </a:lnTo>
                <a:lnTo>
                  <a:pt x="282823" y="391149"/>
                </a:lnTo>
                <a:lnTo>
                  <a:pt x="287395" y="392155"/>
                </a:lnTo>
                <a:lnTo>
                  <a:pt x="294253" y="393191"/>
                </a:lnTo>
                <a:lnTo>
                  <a:pt x="296783" y="392917"/>
                </a:lnTo>
                <a:lnTo>
                  <a:pt x="300349" y="391149"/>
                </a:lnTo>
                <a:lnTo>
                  <a:pt x="301477" y="389503"/>
                </a:lnTo>
                <a:lnTo>
                  <a:pt x="301995" y="386974"/>
                </a:lnTo>
                <a:lnTo>
                  <a:pt x="302513" y="384535"/>
                </a:lnTo>
                <a:lnTo>
                  <a:pt x="302635" y="381121"/>
                </a:lnTo>
                <a:lnTo>
                  <a:pt x="302117" y="376793"/>
                </a:lnTo>
                <a:lnTo>
                  <a:pt x="289082" y="244845"/>
                </a:lnTo>
                <a:close/>
              </a:path>
              <a:path w="302895" h="393700">
                <a:moveTo>
                  <a:pt x="217657" y="0"/>
                </a:moveTo>
                <a:lnTo>
                  <a:pt x="3047" y="304921"/>
                </a:lnTo>
                <a:lnTo>
                  <a:pt x="761" y="310377"/>
                </a:lnTo>
                <a:lnTo>
                  <a:pt x="0" y="312785"/>
                </a:lnTo>
                <a:lnTo>
                  <a:pt x="121" y="314827"/>
                </a:lnTo>
                <a:lnTo>
                  <a:pt x="1249" y="316351"/>
                </a:lnTo>
                <a:lnTo>
                  <a:pt x="2285" y="317997"/>
                </a:lnTo>
                <a:lnTo>
                  <a:pt x="32765" y="327263"/>
                </a:lnTo>
                <a:lnTo>
                  <a:pt x="35935" y="327659"/>
                </a:lnTo>
                <a:lnTo>
                  <a:pt x="38587" y="327781"/>
                </a:lnTo>
                <a:lnTo>
                  <a:pt x="40507" y="327385"/>
                </a:lnTo>
                <a:lnTo>
                  <a:pt x="42397" y="327019"/>
                </a:lnTo>
                <a:lnTo>
                  <a:pt x="98297" y="244845"/>
                </a:lnTo>
                <a:lnTo>
                  <a:pt x="289082" y="244845"/>
                </a:lnTo>
                <a:lnTo>
                  <a:pt x="288757" y="241553"/>
                </a:lnTo>
                <a:lnTo>
                  <a:pt x="241035" y="241553"/>
                </a:lnTo>
                <a:lnTo>
                  <a:pt x="119359" y="210799"/>
                </a:lnTo>
                <a:lnTo>
                  <a:pt x="223875" y="51541"/>
                </a:lnTo>
                <a:lnTo>
                  <a:pt x="269986" y="51541"/>
                </a:lnTo>
                <a:lnTo>
                  <a:pt x="267065" y="21976"/>
                </a:lnTo>
                <a:lnTo>
                  <a:pt x="232257" y="2407"/>
                </a:lnTo>
                <a:lnTo>
                  <a:pt x="220583" y="243"/>
                </a:lnTo>
                <a:lnTo>
                  <a:pt x="217657" y="0"/>
                </a:lnTo>
                <a:close/>
              </a:path>
              <a:path w="302895" h="393700">
                <a:moveTo>
                  <a:pt x="269986" y="51541"/>
                </a:moveTo>
                <a:lnTo>
                  <a:pt x="223875" y="51541"/>
                </a:lnTo>
                <a:lnTo>
                  <a:pt x="224149" y="51694"/>
                </a:lnTo>
                <a:lnTo>
                  <a:pt x="241035" y="241553"/>
                </a:lnTo>
                <a:lnTo>
                  <a:pt x="288757" y="241553"/>
                </a:lnTo>
                <a:lnTo>
                  <a:pt x="269986" y="515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3863980" y="1138766"/>
            <a:ext cx="688544" cy="881519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4047744" y="1326642"/>
            <a:ext cx="355600" cy="387350"/>
          </a:xfrm>
          <a:custGeom>
            <a:avLst/>
            <a:gdLst/>
            <a:ahLst/>
            <a:cxnLst/>
            <a:rect l="l" t="t" r="r" b="b"/>
            <a:pathLst>
              <a:path w="355600" h="387350">
                <a:moveTo>
                  <a:pt x="177302" y="0"/>
                </a:moveTo>
                <a:lnTo>
                  <a:pt x="4206" y="292973"/>
                </a:lnTo>
                <a:lnTo>
                  <a:pt x="0" y="304678"/>
                </a:lnTo>
                <a:lnTo>
                  <a:pt x="1920" y="309128"/>
                </a:lnTo>
                <a:lnTo>
                  <a:pt x="79893" y="357122"/>
                </a:lnTo>
                <a:lnTo>
                  <a:pt x="125043" y="376753"/>
                </a:lnTo>
                <a:lnTo>
                  <a:pt x="163996" y="386006"/>
                </a:lnTo>
                <a:lnTo>
                  <a:pt x="175647" y="386730"/>
                </a:lnTo>
                <a:lnTo>
                  <a:pt x="187568" y="386458"/>
                </a:lnTo>
                <a:lnTo>
                  <a:pt x="227304" y="378843"/>
                </a:lnTo>
                <a:lnTo>
                  <a:pt x="270382" y="353606"/>
                </a:lnTo>
                <a:lnTo>
                  <a:pt x="281997" y="343617"/>
                </a:lnTo>
                <a:lnTo>
                  <a:pt x="175913" y="343617"/>
                </a:lnTo>
                <a:lnTo>
                  <a:pt x="162762" y="343290"/>
                </a:lnTo>
                <a:lnTo>
                  <a:pt x="124541" y="334113"/>
                </a:lnTo>
                <a:lnTo>
                  <a:pt x="56266" y="298185"/>
                </a:lnTo>
                <a:lnTo>
                  <a:pt x="192267" y="52334"/>
                </a:lnTo>
                <a:lnTo>
                  <a:pt x="273437" y="52334"/>
                </a:lnTo>
                <a:lnTo>
                  <a:pt x="269318" y="49691"/>
                </a:lnTo>
                <a:lnTo>
                  <a:pt x="256793" y="42428"/>
                </a:lnTo>
                <a:lnTo>
                  <a:pt x="185287" y="2804"/>
                </a:lnTo>
                <a:lnTo>
                  <a:pt x="181477" y="761"/>
                </a:lnTo>
                <a:lnTo>
                  <a:pt x="177302" y="0"/>
                </a:lnTo>
                <a:close/>
              </a:path>
              <a:path w="355600" h="387350">
                <a:moveTo>
                  <a:pt x="273437" y="52334"/>
                </a:moveTo>
                <a:lnTo>
                  <a:pt x="192267" y="52334"/>
                </a:lnTo>
                <a:lnTo>
                  <a:pt x="246585" y="82728"/>
                </a:lnTo>
                <a:lnTo>
                  <a:pt x="257930" y="90389"/>
                </a:lnTo>
                <a:lnTo>
                  <a:pt x="290869" y="125342"/>
                </a:lnTo>
                <a:lnTo>
                  <a:pt x="304407" y="161346"/>
                </a:lnTo>
                <a:lnTo>
                  <a:pt x="305705" y="184788"/>
                </a:lnTo>
                <a:lnTo>
                  <a:pt x="304396" y="197726"/>
                </a:lnTo>
                <a:lnTo>
                  <a:pt x="293910" y="235501"/>
                </a:lnTo>
                <a:lnTo>
                  <a:pt x="273308" y="274789"/>
                </a:lnTo>
                <a:lnTo>
                  <a:pt x="241918" y="313824"/>
                </a:lnTo>
                <a:lnTo>
                  <a:pt x="198335" y="339964"/>
                </a:lnTo>
                <a:lnTo>
                  <a:pt x="175913" y="343617"/>
                </a:lnTo>
                <a:lnTo>
                  <a:pt x="281997" y="343617"/>
                </a:lnTo>
                <a:lnTo>
                  <a:pt x="313286" y="305602"/>
                </a:lnTo>
                <a:lnTo>
                  <a:pt x="335079" y="267549"/>
                </a:lnTo>
                <a:lnTo>
                  <a:pt x="351533" y="219992"/>
                </a:lnTo>
                <a:lnTo>
                  <a:pt x="355515" y="182378"/>
                </a:lnTo>
                <a:lnTo>
                  <a:pt x="354685" y="169995"/>
                </a:lnTo>
                <a:lnTo>
                  <a:pt x="340783" y="121927"/>
                </a:lnTo>
                <a:lnTo>
                  <a:pt x="318035" y="88746"/>
                </a:lnTo>
                <a:lnTo>
                  <a:pt x="280921" y="57135"/>
                </a:lnTo>
                <a:lnTo>
                  <a:pt x="273437" y="523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3958071" y="1290118"/>
            <a:ext cx="839557" cy="854038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4162440" y="1517782"/>
            <a:ext cx="377825" cy="384175"/>
          </a:xfrm>
          <a:custGeom>
            <a:avLst/>
            <a:gdLst/>
            <a:ahLst/>
            <a:cxnLst/>
            <a:rect l="l" t="t" r="r" b="b"/>
            <a:pathLst>
              <a:path w="377825" h="384175">
                <a:moveTo>
                  <a:pt x="175132" y="157093"/>
                </a:moveTo>
                <a:lnTo>
                  <a:pt x="119877" y="157093"/>
                </a:lnTo>
                <a:lnTo>
                  <a:pt x="228447" y="260847"/>
                </a:lnTo>
                <a:lnTo>
                  <a:pt x="190103" y="345826"/>
                </a:lnTo>
                <a:lnTo>
                  <a:pt x="189463" y="347471"/>
                </a:lnTo>
                <a:lnTo>
                  <a:pt x="189097" y="349117"/>
                </a:lnTo>
                <a:lnTo>
                  <a:pt x="188823" y="350398"/>
                </a:lnTo>
                <a:lnTo>
                  <a:pt x="188701" y="351769"/>
                </a:lnTo>
                <a:lnTo>
                  <a:pt x="189097" y="353293"/>
                </a:lnTo>
                <a:lnTo>
                  <a:pt x="189859" y="355091"/>
                </a:lnTo>
                <a:lnTo>
                  <a:pt x="190743" y="356737"/>
                </a:lnTo>
                <a:lnTo>
                  <a:pt x="192267" y="358901"/>
                </a:lnTo>
                <a:lnTo>
                  <a:pt x="194553" y="361431"/>
                </a:lnTo>
                <a:lnTo>
                  <a:pt x="196839" y="364114"/>
                </a:lnTo>
                <a:lnTo>
                  <a:pt x="221741" y="383773"/>
                </a:lnTo>
                <a:lnTo>
                  <a:pt x="223753" y="383773"/>
                </a:lnTo>
                <a:lnTo>
                  <a:pt x="225551" y="382889"/>
                </a:lnTo>
                <a:lnTo>
                  <a:pt x="227197" y="380999"/>
                </a:lnTo>
                <a:lnTo>
                  <a:pt x="228843" y="379201"/>
                </a:lnTo>
                <a:lnTo>
                  <a:pt x="230611" y="376306"/>
                </a:lnTo>
                <a:lnTo>
                  <a:pt x="232257" y="372221"/>
                </a:lnTo>
                <a:lnTo>
                  <a:pt x="297607" y="224515"/>
                </a:lnTo>
                <a:lnTo>
                  <a:pt x="245729" y="224515"/>
                </a:lnTo>
                <a:lnTo>
                  <a:pt x="175132" y="157093"/>
                </a:lnTo>
                <a:close/>
              </a:path>
              <a:path w="377825" h="384175">
                <a:moveTo>
                  <a:pt x="374527" y="50657"/>
                </a:moveTo>
                <a:lnTo>
                  <a:pt x="324337" y="50657"/>
                </a:lnTo>
                <a:lnTo>
                  <a:pt x="245729" y="224515"/>
                </a:lnTo>
                <a:lnTo>
                  <a:pt x="297607" y="224515"/>
                </a:lnTo>
                <a:lnTo>
                  <a:pt x="374527" y="50657"/>
                </a:lnTo>
                <a:close/>
              </a:path>
              <a:path w="377825" h="384175">
                <a:moveTo>
                  <a:pt x="337809" y="0"/>
                </a:moveTo>
                <a:lnTo>
                  <a:pt x="7345" y="162427"/>
                </a:lnTo>
                <a:lnTo>
                  <a:pt x="2651" y="166115"/>
                </a:lnTo>
                <a:lnTo>
                  <a:pt x="883" y="167883"/>
                </a:lnTo>
                <a:lnTo>
                  <a:pt x="0" y="169651"/>
                </a:lnTo>
                <a:lnTo>
                  <a:pt x="243" y="173461"/>
                </a:lnTo>
                <a:lnTo>
                  <a:pt x="1371" y="175747"/>
                </a:lnTo>
                <a:lnTo>
                  <a:pt x="22219" y="196474"/>
                </a:lnTo>
                <a:lnTo>
                  <a:pt x="24749" y="198485"/>
                </a:lnTo>
                <a:lnTo>
                  <a:pt x="27035" y="199765"/>
                </a:lnTo>
                <a:lnTo>
                  <a:pt x="28955" y="200405"/>
                </a:lnTo>
                <a:lnTo>
                  <a:pt x="30723" y="201046"/>
                </a:lnTo>
                <a:lnTo>
                  <a:pt x="32369" y="201289"/>
                </a:lnTo>
                <a:lnTo>
                  <a:pt x="33893" y="201046"/>
                </a:lnTo>
                <a:lnTo>
                  <a:pt x="35417" y="200771"/>
                </a:lnTo>
                <a:lnTo>
                  <a:pt x="36941" y="200284"/>
                </a:lnTo>
                <a:lnTo>
                  <a:pt x="38465" y="199369"/>
                </a:lnTo>
                <a:lnTo>
                  <a:pt x="119877" y="157093"/>
                </a:lnTo>
                <a:lnTo>
                  <a:pt x="175132" y="157093"/>
                </a:lnTo>
                <a:lnTo>
                  <a:pt x="154929" y="137800"/>
                </a:lnTo>
                <a:lnTo>
                  <a:pt x="324337" y="50657"/>
                </a:lnTo>
                <a:lnTo>
                  <a:pt x="374527" y="50657"/>
                </a:lnTo>
                <a:lnTo>
                  <a:pt x="376549" y="46085"/>
                </a:lnTo>
                <a:lnTo>
                  <a:pt x="377433" y="44074"/>
                </a:lnTo>
                <a:lnTo>
                  <a:pt x="377799" y="42153"/>
                </a:lnTo>
                <a:lnTo>
                  <a:pt x="377799" y="38343"/>
                </a:lnTo>
                <a:lnTo>
                  <a:pt x="370179" y="26395"/>
                </a:lnTo>
                <a:lnTo>
                  <a:pt x="367649" y="23500"/>
                </a:lnTo>
                <a:lnTo>
                  <a:pt x="364083" y="19933"/>
                </a:lnTo>
                <a:lnTo>
                  <a:pt x="359785" y="15880"/>
                </a:lnTo>
                <a:lnTo>
                  <a:pt x="355853" y="12070"/>
                </a:lnTo>
                <a:lnTo>
                  <a:pt x="339851" y="487"/>
                </a:lnTo>
                <a:lnTo>
                  <a:pt x="3378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4059173" y="1530507"/>
            <a:ext cx="886979" cy="726249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4332213" y="1681495"/>
            <a:ext cx="375285" cy="299720"/>
          </a:xfrm>
          <a:custGeom>
            <a:avLst/>
            <a:gdLst/>
            <a:ahLst/>
            <a:cxnLst/>
            <a:rect l="l" t="t" r="r" b="b"/>
            <a:pathLst>
              <a:path w="375285" h="299719">
                <a:moveTo>
                  <a:pt x="34289" y="116306"/>
                </a:moveTo>
                <a:lnTo>
                  <a:pt x="32522" y="116428"/>
                </a:lnTo>
                <a:lnTo>
                  <a:pt x="30754" y="116703"/>
                </a:lnTo>
                <a:lnTo>
                  <a:pt x="28590" y="117343"/>
                </a:lnTo>
                <a:lnTo>
                  <a:pt x="26060" y="118471"/>
                </a:lnTo>
                <a:lnTo>
                  <a:pt x="23500" y="119476"/>
                </a:lnTo>
                <a:lnTo>
                  <a:pt x="0" y="147823"/>
                </a:lnTo>
                <a:lnTo>
                  <a:pt x="311" y="157845"/>
                </a:lnTo>
                <a:lnTo>
                  <a:pt x="8322" y="196394"/>
                </a:lnTo>
                <a:lnTo>
                  <a:pt x="26077" y="235377"/>
                </a:lnTo>
                <a:lnTo>
                  <a:pt x="58892" y="274196"/>
                </a:lnTo>
                <a:lnTo>
                  <a:pt x="104676" y="297662"/>
                </a:lnTo>
                <a:lnTo>
                  <a:pt x="128950" y="299676"/>
                </a:lnTo>
                <a:lnTo>
                  <a:pt x="144207" y="298497"/>
                </a:lnTo>
                <a:lnTo>
                  <a:pt x="180106" y="284221"/>
                </a:lnTo>
                <a:lnTo>
                  <a:pt x="211513" y="253065"/>
                </a:lnTo>
                <a:lnTo>
                  <a:pt x="122998" y="253065"/>
                </a:lnTo>
                <a:lnTo>
                  <a:pt x="111621" y="252570"/>
                </a:lnTo>
                <a:lnTo>
                  <a:pt x="76159" y="233632"/>
                </a:lnTo>
                <a:lnTo>
                  <a:pt x="54583" y="201681"/>
                </a:lnTo>
                <a:lnTo>
                  <a:pt x="43478" y="164382"/>
                </a:lnTo>
                <a:lnTo>
                  <a:pt x="41165" y="137155"/>
                </a:lnTo>
                <a:lnTo>
                  <a:pt x="41428" y="131668"/>
                </a:lnTo>
                <a:lnTo>
                  <a:pt x="41666" y="126091"/>
                </a:lnTo>
                <a:lnTo>
                  <a:pt x="41147" y="122159"/>
                </a:lnTo>
                <a:lnTo>
                  <a:pt x="39776" y="119873"/>
                </a:lnTo>
                <a:lnTo>
                  <a:pt x="39014" y="118592"/>
                </a:lnTo>
                <a:lnTo>
                  <a:pt x="38099" y="117709"/>
                </a:lnTo>
                <a:lnTo>
                  <a:pt x="36972" y="117068"/>
                </a:lnTo>
                <a:lnTo>
                  <a:pt x="35813" y="116428"/>
                </a:lnTo>
                <a:lnTo>
                  <a:pt x="34289" y="116306"/>
                </a:lnTo>
                <a:close/>
              </a:path>
              <a:path w="375285" h="299719">
                <a:moveTo>
                  <a:pt x="261081" y="0"/>
                </a:moveTo>
                <a:lnTo>
                  <a:pt x="222230" y="10570"/>
                </a:lnTo>
                <a:lnTo>
                  <a:pt x="190554" y="35831"/>
                </a:lnTo>
                <a:lnTo>
                  <a:pt x="172285" y="73243"/>
                </a:lnTo>
                <a:lnTo>
                  <a:pt x="169448" y="112541"/>
                </a:lnTo>
                <a:lnTo>
                  <a:pt x="170191" y="124929"/>
                </a:lnTo>
                <a:lnTo>
                  <a:pt x="171508" y="138679"/>
                </a:lnTo>
                <a:lnTo>
                  <a:pt x="172660" y="149591"/>
                </a:lnTo>
                <a:lnTo>
                  <a:pt x="173922" y="161701"/>
                </a:lnTo>
                <a:lnTo>
                  <a:pt x="175454" y="177218"/>
                </a:lnTo>
                <a:lnTo>
                  <a:pt x="175613" y="189379"/>
                </a:lnTo>
                <a:lnTo>
                  <a:pt x="174779" y="203221"/>
                </a:lnTo>
                <a:lnTo>
                  <a:pt x="147244" y="245343"/>
                </a:lnTo>
                <a:lnTo>
                  <a:pt x="122998" y="253065"/>
                </a:lnTo>
                <a:lnTo>
                  <a:pt x="211513" y="253065"/>
                </a:lnTo>
                <a:lnTo>
                  <a:pt x="224599" y="214557"/>
                </a:lnTo>
                <a:lnTo>
                  <a:pt x="225397" y="201958"/>
                </a:lnTo>
                <a:lnTo>
                  <a:pt x="225315" y="185444"/>
                </a:lnTo>
                <a:lnTo>
                  <a:pt x="224480" y="173008"/>
                </a:lnTo>
                <a:lnTo>
                  <a:pt x="223167" y="159497"/>
                </a:lnTo>
                <a:lnTo>
                  <a:pt x="222030" y="148780"/>
                </a:lnTo>
                <a:lnTo>
                  <a:pt x="220747" y="136240"/>
                </a:lnTo>
                <a:lnTo>
                  <a:pt x="219333" y="121111"/>
                </a:lnTo>
                <a:lnTo>
                  <a:pt x="219050" y="108765"/>
                </a:lnTo>
                <a:lnTo>
                  <a:pt x="219724" y="95550"/>
                </a:lnTo>
                <a:lnTo>
                  <a:pt x="244998" y="53060"/>
                </a:lnTo>
                <a:lnTo>
                  <a:pt x="270022" y="45075"/>
                </a:lnTo>
                <a:lnTo>
                  <a:pt x="344238" y="45075"/>
                </a:lnTo>
                <a:lnTo>
                  <a:pt x="339464" y="39055"/>
                </a:lnTo>
                <a:lnTo>
                  <a:pt x="309987" y="12970"/>
                </a:lnTo>
                <a:lnTo>
                  <a:pt x="273925" y="173"/>
                </a:lnTo>
                <a:lnTo>
                  <a:pt x="261081" y="0"/>
                </a:lnTo>
                <a:close/>
              </a:path>
              <a:path w="375285" h="299719">
                <a:moveTo>
                  <a:pt x="344238" y="45075"/>
                </a:moveTo>
                <a:lnTo>
                  <a:pt x="270022" y="45075"/>
                </a:lnTo>
                <a:lnTo>
                  <a:pt x="276484" y="45319"/>
                </a:lnTo>
                <a:lnTo>
                  <a:pt x="282883" y="47247"/>
                </a:lnTo>
                <a:lnTo>
                  <a:pt x="320711" y="81576"/>
                </a:lnTo>
                <a:lnTo>
                  <a:pt x="333634" y="121519"/>
                </a:lnTo>
                <a:lnTo>
                  <a:pt x="334914" y="151999"/>
                </a:lnTo>
                <a:lnTo>
                  <a:pt x="335432" y="155443"/>
                </a:lnTo>
                <a:lnTo>
                  <a:pt x="336560" y="157211"/>
                </a:lnTo>
                <a:lnTo>
                  <a:pt x="337200" y="158338"/>
                </a:lnTo>
                <a:lnTo>
                  <a:pt x="338084" y="159100"/>
                </a:lnTo>
                <a:lnTo>
                  <a:pt x="339364" y="159497"/>
                </a:lnTo>
                <a:lnTo>
                  <a:pt x="340613" y="160015"/>
                </a:lnTo>
                <a:lnTo>
                  <a:pt x="342137" y="160015"/>
                </a:lnTo>
                <a:lnTo>
                  <a:pt x="343936" y="159619"/>
                </a:lnTo>
                <a:lnTo>
                  <a:pt x="345704" y="159100"/>
                </a:lnTo>
                <a:lnTo>
                  <a:pt x="347868" y="158338"/>
                </a:lnTo>
                <a:lnTo>
                  <a:pt x="350154" y="157211"/>
                </a:lnTo>
                <a:lnTo>
                  <a:pt x="352562" y="156205"/>
                </a:lnTo>
                <a:lnTo>
                  <a:pt x="367162" y="146908"/>
                </a:lnTo>
                <a:lnTo>
                  <a:pt x="368686" y="145781"/>
                </a:lnTo>
                <a:lnTo>
                  <a:pt x="370972" y="143495"/>
                </a:lnTo>
                <a:lnTo>
                  <a:pt x="371855" y="142336"/>
                </a:lnTo>
                <a:lnTo>
                  <a:pt x="372374" y="141452"/>
                </a:lnTo>
                <a:lnTo>
                  <a:pt x="373014" y="140447"/>
                </a:lnTo>
                <a:lnTo>
                  <a:pt x="373656" y="138665"/>
                </a:lnTo>
                <a:lnTo>
                  <a:pt x="374141" y="136240"/>
                </a:lnTo>
                <a:lnTo>
                  <a:pt x="374782" y="133832"/>
                </a:lnTo>
                <a:lnTo>
                  <a:pt x="371246" y="102865"/>
                </a:lnTo>
                <a:lnTo>
                  <a:pt x="369569" y="95489"/>
                </a:lnTo>
                <a:lnTo>
                  <a:pt x="353116" y="57778"/>
                </a:lnTo>
                <a:lnTo>
                  <a:pt x="346793" y="48298"/>
                </a:lnTo>
                <a:lnTo>
                  <a:pt x="344238" y="450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4143878" y="1790857"/>
            <a:ext cx="803340" cy="397992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4426364" y="2014848"/>
            <a:ext cx="67945" cy="64769"/>
          </a:xfrm>
          <a:custGeom>
            <a:avLst/>
            <a:gdLst/>
            <a:ahLst/>
            <a:cxnLst/>
            <a:rect l="l" t="t" r="r" b="b"/>
            <a:pathLst>
              <a:path w="67945" h="64769">
                <a:moveTo>
                  <a:pt x="46399" y="0"/>
                </a:moveTo>
                <a:lnTo>
                  <a:pt x="7578" y="12509"/>
                </a:lnTo>
                <a:lnTo>
                  <a:pt x="0" y="30672"/>
                </a:lnTo>
                <a:lnTo>
                  <a:pt x="4103" y="45063"/>
                </a:lnTo>
                <a:lnTo>
                  <a:pt x="11076" y="57318"/>
                </a:lnTo>
                <a:lnTo>
                  <a:pt x="20363" y="64300"/>
                </a:lnTo>
                <a:lnTo>
                  <a:pt x="26298" y="64357"/>
                </a:lnTo>
                <a:lnTo>
                  <a:pt x="62037" y="50155"/>
                </a:lnTo>
                <a:lnTo>
                  <a:pt x="67484" y="43309"/>
                </a:lnTo>
                <a:lnTo>
                  <a:pt x="67868" y="33205"/>
                </a:lnTo>
                <a:lnTo>
                  <a:pt x="63417" y="18409"/>
                </a:lnTo>
                <a:lnTo>
                  <a:pt x="56423" y="6868"/>
                </a:lnTo>
                <a:lnTo>
                  <a:pt x="463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4150370" y="1891342"/>
            <a:ext cx="876904" cy="503324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4456174" y="1990937"/>
            <a:ext cx="370840" cy="292100"/>
          </a:xfrm>
          <a:custGeom>
            <a:avLst/>
            <a:gdLst/>
            <a:ahLst/>
            <a:cxnLst/>
            <a:rect l="l" t="t" r="r" b="b"/>
            <a:pathLst>
              <a:path w="370839" h="292100">
                <a:moveTo>
                  <a:pt x="207106" y="0"/>
                </a:moveTo>
                <a:lnTo>
                  <a:pt x="156275" y="5392"/>
                </a:lnTo>
                <a:lnTo>
                  <a:pt x="116404" y="15640"/>
                </a:lnTo>
                <a:lnTo>
                  <a:pt x="71000" y="36210"/>
                </a:lnTo>
                <a:lnTo>
                  <a:pt x="40437" y="59569"/>
                </a:lnTo>
                <a:lnTo>
                  <a:pt x="12236" y="99050"/>
                </a:lnTo>
                <a:lnTo>
                  <a:pt x="974" y="138145"/>
                </a:lnTo>
                <a:lnTo>
                  <a:pt x="0" y="161100"/>
                </a:lnTo>
                <a:lnTo>
                  <a:pt x="908" y="173654"/>
                </a:lnTo>
                <a:lnTo>
                  <a:pt x="9028" y="213058"/>
                </a:lnTo>
                <a:lnTo>
                  <a:pt x="25581" y="249608"/>
                </a:lnTo>
                <a:lnTo>
                  <a:pt x="47763" y="278817"/>
                </a:lnTo>
                <a:lnTo>
                  <a:pt x="52700" y="283877"/>
                </a:lnTo>
                <a:lnTo>
                  <a:pt x="68824" y="292015"/>
                </a:lnTo>
                <a:lnTo>
                  <a:pt x="72512" y="292015"/>
                </a:lnTo>
                <a:lnTo>
                  <a:pt x="74798" y="291619"/>
                </a:lnTo>
                <a:lnTo>
                  <a:pt x="76963" y="291375"/>
                </a:lnTo>
                <a:lnTo>
                  <a:pt x="98817" y="284761"/>
                </a:lnTo>
                <a:lnTo>
                  <a:pt x="100219" y="283877"/>
                </a:lnTo>
                <a:lnTo>
                  <a:pt x="101103" y="282993"/>
                </a:lnTo>
                <a:lnTo>
                  <a:pt x="101468" y="281987"/>
                </a:lnTo>
                <a:lnTo>
                  <a:pt x="101865" y="280829"/>
                </a:lnTo>
                <a:lnTo>
                  <a:pt x="101865" y="279701"/>
                </a:lnTo>
                <a:lnTo>
                  <a:pt x="101590" y="278421"/>
                </a:lnTo>
                <a:lnTo>
                  <a:pt x="100981" y="275769"/>
                </a:lnTo>
                <a:lnTo>
                  <a:pt x="98420" y="272325"/>
                </a:lnTo>
                <a:lnTo>
                  <a:pt x="91962" y="266727"/>
                </a:lnTo>
                <a:lnTo>
                  <a:pt x="84594" y="259464"/>
                </a:lnTo>
                <a:lnTo>
                  <a:pt x="58359" y="224588"/>
                </a:lnTo>
                <a:lnTo>
                  <a:pt x="45974" y="187174"/>
                </a:lnTo>
                <a:lnTo>
                  <a:pt x="44507" y="164390"/>
                </a:lnTo>
                <a:lnTo>
                  <a:pt x="45790" y="151329"/>
                </a:lnTo>
                <a:lnTo>
                  <a:pt x="59836" y="114265"/>
                </a:lnTo>
                <a:lnTo>
                  <a:pt x="97849" y="80140"/>
                </a:lnTo>
                <a:lnTo>
                  <a:pt x="135410" y="63045"/>
                </a:lnTo>
                <a:lnTo>
                  <a:pt x="175129" y="53282"/>
                </a:lnTo>
                <a:lnTo>
                  <a:pt x="212625" y="49999"/>
                </a:lnTo>
                <a:lnTo>
                  <a:pt x="331543" y="49999"/>
                </a:lnTo>
                <a:lnTo>
                  <a:pt x="323601" y="41725"/>
                </a:lnTo>
                <a:lnTo>
                  <a:pt x="292282" y="19349"/>
                </a:lnTo>
                <a:lnTo>
                  <a:pt x="248152" y="4368"/>
                </a:lnTo>
                <a:lnTo>
                  <a:pt x="218400" y="258"/>
                </a:lnTo>
                <a:lnTo>
                  <a:pt x="207106" y="0"/>
                </a:lnTo>
                <a:close/>
              </a:path>
              <a:path w="370839" h="292100">
                <a:moveTo>
                  <a:pt x="331543" y="49999"/>
                </a:moveTo>
                <a:lnTo>
                  <a:pt x="212625" y="49999"/>
                </a:lnTo>
                <a:lnTo>
                  <a:pt x="225095" y="50402"/>
                </a:lnTo>
                <a:lnTo>
                  <a:pt x="237887" y="51851"/>
                </a:lnTo>
                <a:lnTo>
                  <a:pt x="283772" y="68039"/>
                </a:lnTo>
                <a:lnTo>
                  <a:pt x="312784" y="96784"/>
                </a:lnTo>
                <a:lnTo>
                  <a:pt x="326709" y="134036"/>
                </a:lnTo>
                <a:lnTo>
                  <a:pt x="329003" y="158621"/>
                </a:lnTo>
                <a:lnTo>
                  <a:pt x="328102" y="171776"/>
                </a:lnTo>
                <a:lnTo>
                  <a:pt x="317633" y="210999"/>
                </a:lnTo>
                <a:lnTo>
                  <a:pt x="315103" y="216455"/>
                </a:lnTo>
                <a:lnTo>
                  <a:pt x="312664" y="221789"/>
                </a:lnTo>
                <a:lnTo>
                  <a:pt x="311659" y="225721"/>
                </a:lnTo>
                <a:lnTo>
                  <a:pt x="312177" y="228251"/>
                </a:lnTo>
                <a:lnTo>
                  <a:pt x="312542" y="229775"/>
                </a:lnTo>
                <a:lnTo>
                  <a:pt x="313183" y="230933"/>
                </a:lnTo>
                <a:lnTo>
                  <a:pt x="314341" y="231695"/>
                </a:lnTo>
                <a:lnTo>
                  <a:pt x="315347" y="232457"/>
                </a:lnTo>
                <a:lnTo>
                  <a:pt x="316749" y="233097"/>
                </a:lnTo>
                <a:lnTo>
                  <a:pt x="318638" y="233463"/>
                </a:lnTo>
                <a:lnTo>
                  <a:pt x="320559" y="233707"/>
                </a:lnTo>
                <a:lnTo>
                  <a:pt x="322845" y="233859"/>
                </a:lnTo>
                <a:lnTo>
                  <a:pt x="325375" y="233585"/>
                </a:lnTo>
                <a:lnTo>
                  <a:pt x="328057" y="233463"/>
                </a:lnTo>
                <a:lnTo>
                  <a:pt x="331227" y="232945"/>
                </a:lnTo>
                <a:lnTo>
                  <a:pt x="334762" y="232061"/>
                </a:lnTo>
                <a:lnTo>
                  <a:pt x="338085" y="231421"/>
                </a:lnTo>
                <a:lnTo>
                  <a:pt x="340858" y="230659"/>
                </a:lnTo>
                <a:lnTo>
                  <a:pt x="343144" y="229775"/>
                </a:lnTo>
                <a:lnTo>
                  <a:pt x="345430" y="229013"/>
                </a:lnTo>
                <a:lnTo>
                  <a:pt x="367835" y="187771"/>
                </a:lnTo>
                <a:lnTo>
                  <a:pt x="370417" y="160160"/>
                </a:lnTo>
                <a:lnTo>
                  <a:pt x="370172" y="144734"/>
                </a:lnTo>
                <a:lnTo>
                  <a:pt x="359602" y="97273"/>
                </a:lnTo>
                <a:lnTo>
                  <a:pt x="341398" y="63389"/>
                </a:lnTo>
                <a:lnTo>
                  <a:pt x="332367" y="50858"/>
                </a:lnTo>
                <a:lnTo>
                  <a:pt x="331543" y="499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4181882" y="2164964"/>
            <a:ext cx="833309" cy="367564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4462607" y="2204576"/>
            <a:ext cx="372110" cy="318770"/>
          </a:xfrm>
          <a:custGeom>
            <a:avLst/>
            <a:gdLst/>
            <a:ahLst/>
            <a:cxnLst/>
            <a:rect l="l" t="t" r="r" b="b"/>
            <a:pathLst>
              <a:path w="372110" h="318769">
                <a:moveTo>
                  <a:pt x="177850" y="0"/>
                </a:moveTo>
                <a:lnTo>
                  <a:pt x="127878" y="3897"/>
                </a:lnTo>
                <a:lnTo>
                  <a:pt x="90673" y="13054"/>
                </a:lnTo>
                <a:lnTo>
                  <a:pt x="46164" y="38624"/>
                </a:lnTo>
                <a:lnTo>
                  <a:pt x="17023" y="77964"/>
                </a:lnTo>
                <a:lnTo>
                  <a:pt x="4225" y="115240"/>
                </a:lnTo>
                <a:lnTo>
                  <a:pt x="0" y="156930"/>
                </a:lnTo>
                <a:lnTo>
                  <a:pt x="235" y="169720"/>
                </a:lnTo>
                <a:lnTo>
                  <a:pt x="9283" y="219003"/>
                </a:lnTo>
                <a:lnTo>
                  <a:pt x="33306" y="262646"/>
                </a:lnTo>
                <a:lnTo>
                  <a:pt x="62353" y="289304"/>
                </a:lnTo>
                <a:lnTo>
                  <a:pt x="96448" y="306819"/>
                </a:lnTo>
                <a:lnTo>
                  <a:pt x="248644" y="318625"/>
                </a:lnTo>
                <a:lnTo>
                  <a:pt x="253892" y="317679"/>
                </a:lnTo>
                <a:lnTo>
                  <a:pt x="290434" y="306283"/>
                </a:lnTo>
                <a:lnTo>
                  <a:pt x="331186" y="278752"/>
                </a:lnTo>
                <a:lnTo>
                  <a:pt x="336963" y="272247"/>
                </a:lnTo>
                <a:lnTo>
                  <a:pt x="197063" y="272247"/>
                </a:lnTo>
                <a:lnTo>
                  <a:pt x="183702" y="272168"/>
                </a:lnTo>
                <a:lnTo>
                  <a:pt x="134737" y="266374"/>
                </a:lnTo>
                <a:lnTo>
                  <a:pt x="87155" y="247568"/>
                </a:lnTo>
                <a:lnTo>
                  <a:pt x="57864" y="219875"/>
                </a:lnTo>
                <a:lnTo>
                  <a:pt x="42890" y="176439"/>
                </a:lnTo>
                <a:lnTo>
                  <a:pt x="42107" y="161938"/>
                </a:lnTo>
                <a:lnTo>
                  <a:pt x="42324" y="144573"/>
                </a:lnTo>
                <a:lnTo>
                  <a:pt x="58855" y="95854"/>
                </a:lnTo>
                <a:lnTo>
                  <a:pt x="87493" y="69780"/>
                </a:lnTo>
                <a:lnTo>
                  <a:pt x="136440" y="53946"/>
                </a:lnTo>
                <a:lnTo>
                  <a:pt x="329958" y="51132"/>
                </a:lnTo>
                <a:lnTo>
                  <a:pt x="323353" y="44731"/>
                </a:lnTo>
                <a:lnTo>
                  <a:pt x="284146" y="20135"/>
                </a:lnTo>
                <a:lnTo>
                  <a:pt x="244984" y="6940"/>
                </a:lnTo>
                <a:lnTo>
                  <a:pt x="193769" y="584"/>
                </a:lnTo>
                <a:lnTo>
                  <a:pt x="177850" y="0"/>
                </a:lnTo>
                <a:close/>
              </a:path>
              <a:path w="372110" h="318769">
                <a:moveTo>
                  <a:pt x="329958" y="51132"/>
                </a:moveTo>
                <a:lnTo>
                  <a:pt x="184795" y="51132"/>
                </a:lnTo>
                <a:lnTo>
                  <a:pt x="201211" y="51478"/>
                </a:lnTo>
                <a:lnTo>
                  <a:pt x="212884" y="52580"/>
                </a:lnTo>
                <a:lnTo>
                  <a:pt x="252453" y="60263"/>
                </a:lnTo>
                <a:lnTo>
                  <a:pt x="298229" y="85008"/>
                </a:lnTo>
                <a:lnTo>
                  <a:pt x="321496" y="116153"/>
                </a:lnTo>
                <a:lnTo>
                  <a:pt x="330492" y="166323"/>
                </a:lnTo>
                <a:lnTo>
                  <a:pt x="329719" y="178457"/>
                </a:lnTo>
                <a:lnTo>
                  <a:pt x="312724" y="227290"/>
                </a:lnTo>
                <a:lnTo>
                  <a:pt x="283811" y="253290"/>
                </a:lnTo>
                <a:lnTo>
                  <a:pt x="234728" y="269250"/>
                </a:lnTo>
                <a:lnTo>
                  <a:pt x="197063" y="272247"/>
                </a:lnTo>
                <a:lnTo>
                  <a:pt x="336963" y="272247"/>
                </a:lnTo>
                <a:lnTo>
                  <a:pt x="359535" y="234925"/>
                </a:lnTo>
                <a:lnTo>
                  <a:pt x="369722" y="189830"/>
                </a:lnTo>
                <a:lnTo>
                  <a:pt x="371509" y="158167"/>
                </a:lnTo>
                <a:lnTo>
                  <a:pt x="370763" y="144896"/>
                </a:lnTo>
                <a:lnTo>
                  <a:pt x="359727" y="96759"/>
                </a:lnTo>
                <a:lnTo>
                  <a:pt x="340765" y="63291"/>
                </a:lnTo>
                <a:lnTo>
                  <a:pt x="332553" y="53647"/>
                </a:lnTo>
                <a:lnTo>
                  <a:pt x="329958" y="511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4096261" y="2263140"/>
            <a:ext cx="904433" cy="620597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4366983" y="2393320"/>
            <a:ext cx="441959" cy="437515"/>
          </a:xfrm>
          <a:custGeom>
            <a:avLst/>
            <a:gdLst/>
            <a:ahLst/>
            <a:cxnLst/>
            <a:rect l="l" t="t" r="r" b="b"/>
            <a:pathLst>
              <a:path w="441960" h="437514">
                <a:moveTo>
                  <a:pt x="5493" y="329549"/>
                </a:moveTo>
                <a:lnTo>
                  <a:pt x="4091" y="329549"/>
                </a:lnTo>
                <a:lnTo>
                  <a:pt x="2842" y="329945"/>
                </a:lnTo>
                <a:lnTo>
                  <a:pt x="1562" y="330433"/>
                </a:lnTo>
                <a:lnTo>
                  <a:pt x="281" y="331348"/>
                </a:lnTo>
                <a:lnTo>
                  <a:pt x="0" y="331728"/>
                </a:lnTo>
                <a:lnTo>
                  <a:pt x="344102" y="437258"/>
                </a:lnTo>
                <a:lnTo>
                  <a:pt x="346229" y="430408"/>
                </a:lnTo>
                <a:lnTo>
                  <a:pt x="347631" y="425836"/>
                </a:lnTo>
                <a:lnTo>
                  <a:pt x="348190" y="422269"/>
                </a:lnTo>
                <a:lnTo>
                  <a:pt x="307520" y="422269"/>
                </a:lnTo>
                <a:lnTo>
                  <a:pt x="6896" y="330067"/>
                </a:lnTo>
                <a:lnTo>
                  <a:pt x="5493" y="329549"/>
                </a:lnTo>
                <a:close/>
              </a:path>
              <a:path w="441960" h="437514">
                <a:moveTo>
                  <a:pt x="105194" y="0"/>
                </a:moveTo>
                <a:lnTo>
                  <a:pt x="103913" y="365"/>
                </a:lnTo>
                <a:lnTo>
                  <a:pt x="102664" y="640"/>
                </a:lnTo>
                <a:lnTo>
                  <a:pt x="101384" y="1645"/>
                </a:lnTo>
                <a:lnTo>
                  <a:pt x="100256" y="3169"/>
                </a:lnTo>
                <a:lnTo>
                  <a:pt x="99098" y="4693"/>
                </a:lnTo>
                <a:lnTo>
                  <a:pt x="97817" y="6857"/>
                </a:lnTo>
                <a:lnTo>
                  <a:pt x="96568" y="9631"/>
                </a:lnTo>
                <a:lnTo>
                  <a:pt x="95166" y="12435"/>
                </a:lnTo>
                <a:lnTo>
                  <a:pt x="93885" y="16123"/>
                </a:lnTo>
                <a:lnTo>
                  <a:pt x="92483" y="20452"/>
                </a:lnTo>
                <a:lnTo>
                  <a:pt x="91112" y="25024"/>
                </a:lnTo>
                <a:lnTo>
                  <a:pt x="90197" y="28834"/>
                </a:lnTo>
                <a:lnTo>
                  <a:pt x="89710" y="31882"/>
                </a:lnTo>
                <a:lnTo>
                  <a:pt x="89192" y="35051"/>
                </a:lnTo>
                <a:lnTo>
                  <a:pt x="89070" y="37581"/>
                </a:lnTo>
                <a:lnTo>
                  <a:pt x="89070" y="39623"/>
                </a:lnTo>
                <a:lnTo>
                  <a:pt x="394510" y="138683"/>
                </a:lnTo>
                <a:lnTo>
                  <a:pt x="394510" y="138927"/>
                </a:lnTo>
                <a:lnTo>
                  <a:pt x="56822" y="162549"/>
                </a:lnTo>
                <a:lnTo>
                  <a:pt x="46154" y="173339"/>
                </a:lnTo>
                <a:lnTo>
                  <a:pt x="44996" y="175900"/>
                </a:lnTo>
                <a:lnTo>
                  <a:pt x="43868" y="179069"/>
                </a:lnTo>
                <a:lnTo>
                  <a:pt x="42710" y="182879"/>
                </a:lnTo>
                <a:lnTo>
                  <a:pt x="41582" y="186415"/>
                </a:lnTo>
                <a:lnTo>
                  <a:pt x="40820" y="189463"/>
                </a:lnTo>
                <a:lnTo>
                  <a:pt x="39783" y="194797"/>
                </a:lnTo>
                <a:lnTo>
                  <a:pt x="39540" y="197083"/>
                </a:lnTo>
                <a:lnTo>
                  <a:pt x="39540" y="199247"/>
                </a:lnTo>
                <a:lnTo>
                  <a:pt x="39662" y="201289"/>
                </a:lnTo>
                <a:lnTo>
                  <a:pt x="39905" y="202935"/>
                </a:lnTo>
                <a:lnTo>
                  <a:pt x="40545" y="204215"/>
                </a:lnTo>
                <a:lnTo>
                  <a:pt x="41064" y="205465"/>
                </a:lnTo>
                <a:lnTo>
                  <a:pt x="41948" y="206501"/>
                </a:lnTo>
                <a:lnTo>
                  <a:pt x="42953" y="207385"/>
                </a:lnTo>
                <a:lnTo>
                  <a:pt x="307764" y="421751"/>
                </a:lnTo>
                <a:lnTo>
                  <a:pt x="307520" y="422269"/>
                </a:lnTo>
                <a:lnTo>
                  <a:pt x="348190" y="422269"/>
                </a:lnTo>
                <a:lnTo>
                  <a:pt x="348272" y="421751"/>
                </a:lnTo>
                <a:lnTo>
                  <a:pt x="348515" y="414253"/>
                </a:lnTo>
                <a:lnTo>
                  <a:pt x="347906" y="410596"/>
                </a:lnTo>
                <a:lnTo>
                  <a:pt x="346504" y="407151"/>
                </a:lnTo>
                <a:lnTo>
                  <a:pt x="345102" y="403738"/>
                </a:lnTo>
                <a:lnTo>
                  <a:pt x="342938" y="400171"/>
                </a:lnTo>
                <a:lnTo>
                  <a:pt x="339890" y="396727"/>
                </a:lnTo>
                <a:lnTo>
                  <a:pt x="336842" y="393191"/>
                </a:lnTo>
                <a:lnTo>
                  <a:pt x="333032" y="389625"/>
                </a:lnTo>
                <a:lnTo>
                  <a:pt x="328338" y="385937"/>
                </a:lnTo>
                <a:lnTo>
                  <a:pt x="110649" y="206867"/>
                </a:lnTo>
                <a:lnTo>
                  <a:pt x="111046" y="205465"/>
                </a:lnTo>
                <a:lnTo>
                  <a:pt x="391340" y="183520"/>
                </a:lnTo>
                <a:lnTo>
                  <a:pt x="396521" y="183367"/>
                </a:lnTo>
                <a:lnTo>
                  <a:pt x="401368" y="182758"/>
                </a:lnTo>
                <a:lnTo>
                  <a:pt x="405543" y="181599"/>
                </a:lnTo>
                <a:lnTo>
                  <a:pt x="409750" y="180593"/>
                </a:lnTo>
                <a:lnTo>
                  <a:pt x="413560" y="178795"/>
                </a:lnTo>
                <a:lnTo>
                  <a:pt x="420143" y="173735"/>
                </a:lnTo>
                <a:lnTo>
                  <a:pt x="423069" y="170413"/>
                </a:lnTo>
                <a:lnTo>
                  <a:pt x="425355" y="166359"/>
                </a:lnTo>
                <a:lnTo>
                  <a:pt x="427763" y="162427"/>
                </a:lnTo>
                <a:lnTo>
                  <a:pt x="429927" y="157459"/>
                </a:lnTo>
                <a:lnTo>
                  <a:pt x="431726" y="151759"/>
                </a:lnTo>
                <a:lnTo>
                  <a:pt x="441876" y="118597"/>
                </a:lnTo>
                <a:lnTo>
                  <a:pt x="441632" y="113781"/>
                </a:lnTo>
                <a:lnTo>
                  <a:pt x="439590" y="108844"/>
                </a:lnTo>
                <a:lnTo>
                  <a:pt x="437547" y="103875"/>
                </a:lnTo>
                <a:lnTo>
                  <a:pt x="432854" y="100187"/>
                </a:lnTo>
                <a:lnTo>
                  <a:pt x="107998" y="487"/>
                </a:lnTo>
                <a:lnTo>
                  <a:pt x="106474" y="121"/>
                </a:lnTo>
                <a:lnTo>
                  <a:pt x="1051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4056550" y="2417582"/>
            <a:ext cx="830350" cy="618362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989"/>
            <a:ext cx="6800849" cy="17119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0942"/>
            <a:ext cx="680084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0767"/>
            <a:ext cx="2418079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0767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0767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Benutzerdefiniert</PresentationFormat>
  <Paragraphs>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2022-08-12T19:32:03Z</dcterms:created>
  <dcterms:modified xsi:type="dcterms:W3CDTF">2022-08-12T17:32:06Z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2022-08-12T00:00:00Z</vt:filetime>
  </property>
  <property fmtid="{D5CDD505-2E9C-101B-9397-08002B2CF9AE}" pid="3" name="LastSaved">
    <vt:filetime>2022-08-12T00:00:00Z</vt:filetime>
  </property>
</Properties>
</file>