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1B2880-CDFA-474A-BBEF-A1F044400F4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11160" y="1350000"/>
            <a:ext cx="41497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6AB215-976D-4C34-99CB-CF4693E5387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11160" y="1350000"/>
            <a:ext cx="41497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F9AE3A-0072-4AD9-9F88-A63A8B47CCE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11160" y="1350000"/>
            <a:ext cx="41497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324D55-1324-4877-A732-9D5EE754BC3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11160" y="1350000"/>
            <a:ext cx="41497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2559B6-3003-4D19-9DF4-66D20A81710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11160" y="1350000"/>
            <a:ext cx="41497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D0043E-B195-4640-BC3C-CB045C3717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11160" y="1350000"/>
            <a:ext cx="41497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EEF0FD-319E-4F58-A39A-92A88DB5837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11160" y="1350000"/>
            <a:ext cx="41497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CF7C85-97C7-4E80-9C63-101DCC7BD2B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11160" y="1350000"/>
            <a:ext cx="4149720" cy="684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56825D-C930-4E8D-A252-3C45DF96C04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11160" y="1350000"/>
            <a:ext cx="41497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B91C94-35F5-4CE4-9C40-70ACCD2C291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11160" y="1350000"/>
            <a:ext cx="41497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FA4B54-D6F2-422C-9535-4388BFF3FD7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11160" y="1350000"/>
            <a:ext cx="41497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3E4575-4B89-47C2-9CAB-FB8D0D528EE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11160" y="1350000"/>
            <a:ext cx="41497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E47E973-AE24-429F-852C-2D3DD41537C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11160" y="1350000"/>
            <a:ext cx="414972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828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Aesthetic</a:t>
            </a:r>
            <a:endParaRPr b="0" lang="en-US" sz="7200" spc="-1" strike="noStrike">
              <a:latin typeface="Calibri"/>
            </a:endParaRPr>
          </a:p>
          <a:p>
            <a:pPr marL="10080" algn="ctr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826360" y="6417360"/>
            <a:ext cx="2048760" cy="102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67000"/>
              </a:lnSpc>
              <a:spcBef>
                <a:spcPts val="40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2022-07-29T06:49:05Z</dcterms:created>
  <dc:creator/>
  <dc:description/>
  <dc:language>en-US</dc:language>
  <cp:lastModifiedBy/>
  <dcterms:modified xsi:type="dcterms:W3CDTF">2022-07-29T06:49:05Z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