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9092EAF-68A4-4157-909C-29F9AFD3391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870920" y="5908320"/>
            <a:ext cx="4030200" cy="487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8D5C495-FCCB-4E52-B011-0C33986596B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870920" y="5908320"/>
            <a:ext cx="4030200" cy="487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F987FA7-79B0-463F-9D18-686258A460D9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870920" y="5908320"/>
            <a:ext cx="4030200" cy="487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10A03C6-9D02-43DC-9CFC-86560C75D34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870920" y="5908320"/>
            <a:ext cx="4030200" cy="487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FA0377C-B8E6-45F1-B9C3-62E02EDFC03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870920" y="5908320"/>
            <a:ext cx="4030200" cy="487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658A3D0-00EF-41C7-8378-E63483558828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870920" y="5908320"/>
            <a:ext cx="4030200" cy="487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1683521-98F3-45CE-97CA-B8D087EBBDF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870920" y="5908320"/>
            <a:ext cx="4030200" cy="487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20A5BB0-0421-4F8F-9617-5E871703D9D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870920" y="7152120"/>
            <a:ext cx="4030200" cy="20116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9CCB495-FE6C-4C1D-9539-ED600FCB566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870920" y="5908320"/>
            <a:ext cx="4030200" cy="487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D38132F-B3D7-4598-BA28-42CF8E4F12C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870920" y="5908320"/>
            <a:ext cx="4030200" cy="487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490948B-CAE5-4C35-81C4-EADF92040B6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870920" y="5908320"/>
            <a:ext cx="4030200" cy="487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C9694E2-647C-4995-8AA1-7C1A005411D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870920" y="5908320"/>
            <a:ext cx="4030200" cy="487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8000" spc="-1" strike="noStrike">
                <a:latin typeface="Calibri"/>
              </a:rPr>
              <a:t>Click to edit the title text format</a:t>
            </a:r>
            <a:endParaRPr b="0" lang="en-US" sz="80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9C499948-EC52-4790-8476-E5AA3ED0DA18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subTitle"/>
          </p:nvPr>
        </p:nvSpPr>
        <p:spPr>
          <a:xfrm>
            <a:off x="1870920" y="5908320"/>
            <a:ext cx="4030200" cy="5846040"/>
          </a:xfrm>
          <a:prstGeom prst="rect">
            <a:avLst/>
          </a:prstGeom>
          <a:noFill/>
          <a:ln w="0">
            <a:noFill/>
          </a:ln>
        </p:spPr>
        <p:txBody>
          <a:bodyPr lIns="0" rIns="0" tIns="12240" bIns="0" anchor="t">
            <a:noAutofit/>
          </a:bodyPr>
          <a:p>
            <a:pPr marL="720" algn="ctr">
              <a:lnSpc>
                <a:spcPct val="100000"/>
              </a:lnSpc>
              <a:spcBef>
                <a:spcPts val="96"/>
              </a:spcBef>
              <a:buNone/>
            </a:pPr>
            <a:r>
              <a:rPr b="1" lang="en-US" sz="8000" spc="-12" strike="noStrike">
                <a:solidFill>
                  <a:srgbClr val="ffffff"/>
                </a:solidFill>
                <a:latin typeface="Arial"/>
              </a:rPr>
              <a:t>Religión</a:t>
            </a:r>
            <a:endParaRPr b="0" lang="en-US" sz="8000" spc="-1" strike="noStrike">
              <a:latin typeface="Arial"/>
            </a:endParaRPr>
          </a:p>
          <a:p>
            <a:pPr marL="720" algn="ctr">
              <a:lnSpc>
                <a:spcPct val="100000"/>
              </a:lnSpc>
              <a:spcBef>
                <a:spcPts val="1590"/>
              </a:spcBef>
              <a:buNone/>
            </a:pPr>
            <a:r>
              <a:rPr b="0" lang="en-US" sz="12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2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42" name="object 3"/>
          <p:cNvSpPr/>
          <p:nvPr/>
        </p:nvSpPr>
        <p:spPr>
          <a:xfrm>
            <a:off x="2666880" y="8366760"/>
            <a:ext cx="2420280" cy="1286280"/>
          </a:xfrm>
          <a:custGeom>
            <a:avLst/>
            <a:gdLst/>
            <a:ahLst/>
            <a:rect l="l" t="t" r="r" b="b"/>
            <a:pathLst>
              <a:path w="2420620" h="1286509">
                <a:moveTo>
                  <a:pt x="0" y="1286256"/>
                </a:moveTo>
                <a:lnTo>
                  <a:pt x="2420112" y="1286256"/>
                </a:lnTo>
                <a:lnTo>
                  <a:pt x="2420112" y="0"/>
                </a:lnTo>
                <a:lnTo>
                  <a:pt x="0" y="0"/>
                </a:lnTo>
                <a:lnTo>
                  <a:pt x="0" y="1286256"/>
                </a:lnTo>
                <a:close/>
              </a:path>
            </a:pathLst>
          </a:custGeom>
          <a:noFill/>
          <a:ln w="12192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object 4"/>
          <p:cNvSpPr/>
          <p:nvPr/>
        </p:nvSpPr>
        <p:spPr>
          <a:xfrm>
            <a:off x="2902320" y="8566920"/>
            <a:ext cx="1981440" cy="18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96848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  <p:sp>
        <p:nvSpPr>
          <p:cNvPr id="44" name="object 5"/>
          <p:cNvSpPr/>
          <p:nvPr/>
        </p:nvSpPr>
        <p:spPr>
          <a:xfrm>
            <a:off x="2902320" y="8850240"/>
            <a:ext cx="1981440" cy="18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96848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Apellido: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  <p:sp>
        <p:nvSpPr>
          <p:cNvPr id="45" name="object 6"/>
          <p:cNvSpPr/>
          <p:nvPr/>
        </p:nvSpPr>
        <p:spPr>
          <a:xfrm>
            <a:off x="2868840" y="9137160"/>
            <a:ext cx="2048760" cy="180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203580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Curso: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2022-07-29T03:48:44Z</dcterms:created>
  <dc:creator/>
  <dc:description/>
  <dc:language>en-US</dc:language>
  <cp:lastModifiedBy/>
  <dcterms:modified xsi:type="dcterms:W3CDTF">2022-07-29T03:48:44Z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