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E3D0EBF-52E6-44DB-A7A4-1E084F9E429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786680" y="2792520"/>
            <a:ext cx="41990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C82EDBD-01D7-4CD7-B1C3-9E02729757B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786680" y="2792520"/>
            <a:ext cx="41990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BC68B28-175E-46A9-9B35-1BD7AF3C1DF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786680" y="2792520"/>
            <a:ext cx="41990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8A82FD-E207-4BC5-8815-343EA2EF447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786680" y="2792520"/>
            <a:ext cx="41990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DEF9541-1BC4-410A-9005-CBFF4674C1D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786680" y="2792520"/>
            <a:ext cx="41990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C31AED8-1414-4C41-A127-21CE13EDDA7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786680" y="2792520"/>
            <a:ext cx="41990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A05F6C6-8798-4FB2-AFC1-7ED50B9B958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786680" y="2792520"/>
            <a:ext cx="41990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AA9B72-56B5-480E-9ACA-32F3CB7976F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786680" y="2792520"/>
            <a:ext cx="4199040" cy="687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16A5252-0946-44BB-A45C-61606DF7752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786680" y="2792520"/>
            <a:ext cx="41990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C8122ED-D417-490A-9D71-F8D40F3CD8F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786680" y="2792520"/>
            <a:ext cx="41990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96F7D0A-03AC-4291-BFA2-BA8566BD572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786680" y="2792520"/>
            <a:ext cx="41990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A569F01-FA10-4615-A15D-ECA83211C33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786680" y="2792520"/>
            <a:ext cx="41990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500EB1F-4EDB-4511-A393-B127935C7B54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786680" y="2792520"/>
            <a:ext cx="419904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576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Manuales</a:t>
            </a:r>
            <a:endParaRPr b="0" lang="en-US" sz="7200" spc="-1" strike="noStrike">
              <a:latin typeface="Calibri"/>
            </a:endParaRPr>
          </a:p>
          <a:p>
            <a:pPr marL="5760" algn="ctr">
              <a:lnSpc>
                <a:spcPct val="100000"/>
              </a:lnSpc>
              <a:spcBef>
                <a:spcPts val="1514"/>
              </a:spcBef>
              <a:buNone/>
            </a:pPr>
            <a:r>
              <a:rPr b="0" lang="en-US" sz="11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715840" y="8372880"/>
            <a:ext cx="2331360" cy="7358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560" bIns="0" anchor="t">
            <a:spAutoFit/>
          </a:bodyPr>
          <a:p>
            <a:pPr marL="201960">
              <a:lnSpc>
                <a:spcPct val="100000"/>
              </a:lnSpc>
              <a:spcBef>
                <a:spcPts val="910"/>
              </a:spcBef>
              <a:buNone/>
              <a:tabLst>
                <a:tab algn="l" pos="2158200"/>
              </a:tabLst>
            </a:pPr>
            <a:r>
              <a:rPr b="0" lang="en-US" sz="1100" spc="-1" strike="noStrike">
                <a:solidFill>
                  <a:srgbClr val="404040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404040"/>
                </a:solidFill>
                <a:uFill>
                  <a:solidFill>
                    <a:srgbClr val="3f3f3f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68120" indent="33120">
              <a:lnSpc>
                <a:spcPct val="167000"/>
              </a:lnSpc>
              <a:spcBef>
                <a:spcPts val="45"/>
              </a:spcBef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404040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404040"/>
                </a:solidFill>
                <a:uFill>
                  <a:solidFill>
                    <a:srgbClr val="3f3f3f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404040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404040"/>
                </a:solidFill>
                <a:uFill>
                  <a:solidFill>
                    <a:srgbClr val="3f3f3f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404040"/>
                </a:solidFill>
                <a:uFill>
                  <a:solidFill>
                    <a:srgbClr val="3f3f3f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2022-07-29T05:55:33Z</dcterms:created>
  <dc:creator/>
  <dc:description/>
  <dc:language>en-US</dc:language>
  <cp:lastModifiedBy/>
  <dcterms:modified xsi:type="dcterms:W3CDTF">2022-07-29T05:55:33Z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