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Calibri" panose="00000000000000000000" pitchFamily="34" charset="1"/>
      <p:regular r:id="rId10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6229" y="3277108"/>
            <a:ext cx="3599941" cy="210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superportadas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Artes</a:t>
            </a:r>
          </a:p>
          <a:p>
            <a:pPr algn="ctr" marL="4445">
              <a:lnSpc>
                <a:spcPct val="100000"/>
              </a:lnSpc>
              <a:spcBef>
                <a:spcPts val="1860"/>
              </a:spcBef>
            </a:pPr>
            <a:r>
              <a:rPr dirty="0" u="sng" sz="1100" spc="-1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https://www.superportadas.com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057905" y="7850505"/>
            <a:ext cx="2222500" cy="90360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algn="just" marL="12700" marR="5080">
              <a:lnSpc>
                <a:spcPct val="160800"/>
              </a:lnSpc>
              <a:spcBef>
                <a:spcPts val="65"/>
              </a:spcBef>
              <a:tabLst>
                <a:tab pos="2202815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Nombre: </a:t>
            </a:r>
            <a:r>
              <a:rPr dirty="0" u="sng" sz="120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Arial"/>
                <a:cs typeface="Arial"/>
              </a:rPr>
              <a:t>	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 Apellido: </a:t>
            </a:r>
            <a:r>
              <a:rPr dirty="0" u="sng" sz="120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Arial"/>
                <a:cs typeface="Arial"/>
              </a:rPr>
              <a:t>	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Curso:</a:t>
            </a:r>
            <a:r>
              <a:rPr dirty="0" u="sng" sz="120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Arial"/>
                <a:cs typeface="Arial"/>
              </a:rPr>
              <a:t>	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2022-05-08T05:49:02Z</dcterms:created>
  <dcterms:modified xsi:type="dcterms:W3CDTF">2022-05-08T05:49:02Z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