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764D68-FFD0-419F-9850-876321669A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5D63B5-E2F4-45DC-9726-301F7F19D7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AF7C1A-09A8-40AD-8041-E375433A52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915DF4-81E4-4A5B-9397-4AFF82663A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CD6559-D698-4830-8C01-2E6810B3E7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F9FA60-A433-41B0-832F-6D02AC4E90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2603A2-3C35-497B-A890-F3159023A5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C689C7-14D9-4A4C-B27C-03A0AC442B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6680" y="1127520"/>
            <a:ext cx="419904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F22A5C-54AC-45E1-AC42-50351EC13C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1B6D38-0969-4D70-AC84-EFD1563BAD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FF886B-BAF6-4FC6-B390-EB570828DC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0F6FDF-AE7B-4536-8B46-B478D788AC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548080"/>
            <a:ext cx="7772040" cy="75006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C256A4-2274-4F8C-8512-C8DB42B91D8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874960" y="8152200"/>
            <a:ext cx="2048760" cy="46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9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86680" y="1127520"/>
            <a:ext cx="41990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57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404040"/>
                </a:solidFill>
                <a:latin typeface="Arial"/>
              </a:rPr>
              <a:t>Manuales</a:t>
            </a:r>
            <a:endParaRPr b="0" lang="en-US" sz="72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404040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40404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2022-07-29T06:35:40Z</dcterms:created>
  <dc:creator/>
  <dc:description/>
  <dc:language>en-US</dc:language>
  <cp:lastModifiedBy/>
  <dcterms:modified xsi:type="dcterms:W3CDTF">2022-07-29T06:35:40Z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