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7556500" cy="10706100"/>
  <p:notesSz cx="7556500" cy="107061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712111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6737" y="3318891"/>
            <a:ext cx="6423025" cy="2248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3475" y="5995416"/>
            <a:ext cx="5289549" cy="26765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8/12/2022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8150" b="0" i="0">
                <a:solidFill>
                  <a:schemeClr val="tx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8/12/2022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8150" b="0" i="0">
                <a:solidFill>
                  <a:schemeClr val="tx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7825" y="2462403"/>
            <a:ext cx="3287077" cy="706602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1597" y="2462403"/>
            <a:ext cx="3287077" cy="706602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8/12/2022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8150" b="0" i="0">
                <a:solidFill>
                  <a:schemeClr val="tx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8/12/2022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8/12/2022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11" Type="http://schemas.openxmlformats.org/officeDocument/2006/relationships/image" Target="../media/image5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4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1277"/>
            <a:ext cx="7555870" cy="1068957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4083039" y="5447020"/>
            <a:ext cx="1969770" cy="202692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1504316" y="5447020"/>
            <a:ext cx="1960245" cy="202692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2836545" y="5784214"/>
            <a:ext cx="2084070" cy="2331719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1757683" y="2353300"/>
            <a:ext cx="469265" cy="650240"/>
          </a:xfrm>
          <a:custGeom>
            <a:avLst/>
            <a:gdLst/>
            <a:ahLst/>
            <a:cxnLst/>
            <a:rect l="l" t="t" r="r" b="b"/>
            <a:pathLst>
              <a:path w="469264" h="650239">
                <a:moveTo>
                  <a:pt x="455294" y="99059"/>
                </a:moveTo>
                <a:lnTo>
                  <a:pt x="465450" y="149870"/>
                </a:lnTo>
                <a:lnTo>
                  <a:pt x="468629" y="187970"/>
                </a:lnTo>
                <a:lnTo>
                  <a:pt x="469260" y="210830"/>
                </a:lnTo>
                <a:lnTo>
                  <a:pt x="468629" y="226070"/>
                </a:lnTo>
                <a:lnTo>
                  <a:pt x="466081" y="267980"/>
                </a:lnTo>
                <a:lnTo>
                  <a:pt x="455925" y="314340"/>
                </a:lnTo>
                <a:lnTo>
                  <a:pt x="441316" y="351800"/>
                </a:lnTo>
                <a:lnTo>
                  <a:pt x="416551" y="392429"/>
                </a:lnTo>
                <a:lnTo>
                  <a:pt x="386071" y="419740"/>
                </a:lnTo>
                <a:lnTo>
                  <a:pt x="338446" y="435620"/>
                </a:lnTo>
                <a:lnTo>
                  <a:pt x="237481" y="436260"/>
                </a:lnTo>
                <a:lnTo>
                  <a:pt x="212085" y="436260"/>
                </a:lnTo>
                <a:lnTo>
                  <a:pt x="212085" y="585490"/>
                </a:lnTo>
                <a:lnTo>
                  <a:pt x="200655" y="621670"/>
                </a:lnTo>
                <a:lnTo>
                  <a:pt x="166365" y="647059"/>
                </a:lnTo>
                <a:lnTo>
                  <a:pt x="63495" y="649620"/>
                </a:lnTo>
                <a:lnTo>
                  <a:pt x="50791" y="648340"/>
                </a:lnTo>
                <a:lnTo>
                  <a:pt x="15870" y="626120"/>
                </a:lnTo>
                <a:lnTo>
                  <a:pt x="0" y="64769"/>
                </a:lnTo>
                <a:lnTo>
                  <a:pt x="1261" y="51450"/>
                </a:lnTo>
                <a:lnTo>
                  <a:pt x="23490" y="16520"/>
                </a:lnTo>
                <a:lnTo>
                  <a:pt x="321944" y="0"/>
                </a:lnTo>
                <a:lnTo>
                  <a:pt x="335279" y="640"/>
                </a:lnTo>
                <a:lnTo>
                  <a:pt x="372736" y="9540"/>
                </a:lnTo>
                <a:lnTo>
                  <a:pt x="407669" y="30479"/>
                </a:lnTo>
                <a:lnTo>
                  <a:pt x="436244" y="59710"/>
                </a:lnTo>
                <a:lnTo>
                  <a:pt x="452746" y="90799"/>
                </a:lnTo>
                <a:lnTo>
                  <a:pt x="455294" y="99059"/>
                </a:lnTo>
                <a:close/>
              </a:path>
            </a:pathLst>
          </a:custGeom>
          <a:ln w="22951">
            <a:solidFill>
              <a:srgbClr val="CB3F7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1969769" y="2515240"/>
            <a:ext cx="74295" cy="109220"/>
          </a:xfrm>
          <a:custGeom>
            <a:avLst/>
            <a:gdLst/>
            <a:ahLst/>
            <a:cxnLst/>
            <a:rect l="l" t="t" r="r" b="b"/>
            <a:pathLst>
              <a:path w="74294" h="109219">
                <a:moveTo>
                  <a:pt x="74294" y="48889"/>
                </a:moveTo>
                <a:lnTo>
                  <a:pt x="55875" y="11429"/>
                </a:lnTo>
                <a:lnTo>
                  <a:pt x="10799" y="0"/>
                </a:lnTo>
                <a:lnTo>
                  <a:pt x="7619" y="0"/>
                </a:lnTo>
                <a:lnTo>
                  <a:pt x="4440" y="640"/>
                </a:lnTo>
                <a:lnTo>
                  <a:pt x="2535" y="3169"/>
                </a:lnTo>
                <a:lnTo>
                  <a:pt x="630" y="5699"/>
                </a:lnTo>
                <a:lnTo>
                  <a:pt x="0" y="8260"/>
                </a:lnTo>
                <a:lnTo>
                  <a:pt x="0" y="11429"/>
                </a:lnTo>
                <a:lnTo>
                  <a:pt x="0" y="99059"/>
                </a:lnTo>
                <a:lnTo>
                  <a:pt x="0" y="106039"/>
                </a:lnTo>
                <a:lnTo>
                  <a:pt x="3179" y="109209"/>
                </a:lnTo>
                <a:lnTo>
                  <a:pt x="10799" y="109209"/>
                </a:lnTo>
                <a:lnTo>
                  <a:pt x="26039" y="109209"/>
                </a:lnTo>
                <a:lnTo>
                  <a:pt x="62864" y="90159"/>
                </a:lnTo>
                <a:lnTo>
                  <a:pt x="73664" y="68579"/>
                </a:lnTo>
                <a:lnTo>
                  <a:pt x="74294" y="48889"/>
                </a:lnTo>
                <a:close/>
              </a:path>
            </a:pathLst>
          </a:custGeom>
          <a:ln w="22951">
            <a:solidFill>
              <a:srgbClr val="CB3F7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k object 22"/>
          <p:cNvSpPr/>
          <p:nvPr/>
        </p:nvSpPr>
        <p:spPr>
          <a:xfrm>
            <a:off x="2254889" y="2341870"/>
            <a:ext cx="531495" cy="677545"/>
          </a:xfrm>
          <a:custGeom>
            <a:avLst/>
            <a:gdLst/>
            <a:ahLst/>
            <a:cxnLst/>
            <a:rect l="l" t="t" r="r" b="b"/>
            <a:pathLst>
              <a:path w="531494" h="677544">
                <a:moveTo>
                  <a:pt x="265425" y="0"/>
                </a:moveTo>
                <a:lnTo>
                  <a:pt x="304156" y="2560"/>
                </a:lnTo>
                <a:lnTo>
                  <a:pt x="380999" y="26029"/>
                </a:lnTo>
                <a:lnTo>
                  <a:pt x="414646" y="44470"/>
                </a:lnTo>
                <a:lnTo>
                  <a:pt x="454020" y="74950"/>
                </a:lnTo>
                <a:lnTo>
                  <a:pt x="481321" y="104150"/>
                </a:lnTo>
                <a:lnTo>
                  <a:pt x="507360" y="144139"/>
                </a:lnTo>
                <a:lnTo>
                  <a:pt x="522600" y="180990"/>
                </a:lnTo>
                <a:lnTo>
                  <a:pt x="531494" y="229880"/>
                </a:lnTo>
                <a:lnTo>
                  <a:pt x="531494" y="428640"/>
                </a:lnTo>
                <a:lnTo>
                  <a:pt x="531494" y="441319"/>
                </a:lnTo>
                <a:lnTo>
                  <a:pt x="525779" y="480059"/>
                </a:lnTo>
                <a:lnTo>
                  <a:pt x="507360" y="529589"/>
                </a:lnTo>
                <a:lnTo>
                  <a:pt x="486405" y="563879"/>
                </a:lnTo>
                <a:lnTo>
                  <a:pt x="455925" y="600090"/>
                </a:lnTo>
                <a:lnTo>
                  <a:pt x="423540" y="625480"/>
                </a:lnTo>
                <a:lnTo>
                  <a:pt x="380999" y="650869"/>
                </a:lnTo>
                <a:lnTo>
                  <a:pt x="344161" y="664860"/>
                </a:lnTo>
                <a:lnTo>
                  <a:pt x="306704" y="673729"/>
                </a:lnTo>
                <a:lnTo>
                  <a:pt x="270509" y="676930"/>
                </a:lnTo>
                <a:lnTo>
                  <a:pt x="256531" y="676290"/>
                </a:lnTo>
                <a:lnTo>
                  <a:pt x="218431" y="672480"/>
                </a:lnTo>
                <a:lnTo>
                  <a:pt x="170175" y="659129"/>
                </a:lnTo>
                <a:lnTo>
                  <a:pt x="134611" y="642000"/>
                </a:lnTo>
                <a:lnTo>
                  <a:pt x="93344" y="614050"/>
                </a:lnTo>
                <a:lnTo>
                  <a:pt x="64769" y="588020"/>
                </a:lnTo>
                <a:lnTo>
                  <a:pt x="40635" y="558180"/>
                </a:lnTo>
                <a:lnTo>
                  <a:pt x="20954" y="523250"/>
                </a:lnTo>
                <a:lnTo>
                  <a:pt x="6976" y="485150"/>
                </a:lnTo>
                <a:lnTo>
                  <a:pt x="0" y="438149"/>
                </a:lnTo>
                <a:lnTo>
                  <a:pt x="0" y="242590"/>
                </a:lnTo>
                <a:lnTo>
                  <a:pt x="0" y="229240"/>
                </a:lnTo>
                <a:lnTo>
                  <a:pt x="25395" y="142890"/>
                </a:lnTo>
                <a:lnTo>
                  <a:pt x="46350" y="109240"/>
                </a:lnTo>
                <a:lnTo>
                  <a:pt x="79366" y="73670"/>
                </a:lnTo>
                <a:lnTo>
                  <a:pt x="110489" y="48889"/>
                </a:lnTo>
                <a:lnTo>
                  <a:pt x="154304" y="24780"/>
                </a:lnTo>
                <a:lnTo>
                  <a:pt x="191130" y="11429"/>
                </a:lnTo>
                <a:lnTo>
                  <a:pt x="227956" y="2560"/>
                </a:lnTo>
                <a:lnTo>
                  <a:pt x="265425" y="0"/>
                </a:lnTo>
                <a:close/>
              </a:path>
            </a:pathLst>
          </a:custGeom>
          <a:ln w="22951">
            <a:solidFill>
              <a:srgbClr val="CB3F7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k object 23"/>
          <p:cNvSpPr/>
          <p:nvPr/>
        </p:nvSpPr>
        <p:spPr>
          <a:xfrm>
            <a:off x="2466975" y="2545720"/>
            <a:ext cx="107950" cy="268605"/>
          </a:xfrm>
          <a:custGeom>
            <a:avLst/>
            <a:gdLst/>
            <a:ahLst/>
            <a:cxnLst/>
            <a:rect l="l" t="t" r="r" b="b"/>
            <a:pathLst>
              <a:path w="107950" h="268605">
                <a:moveTo>
                  <a:pt x="107954" y="216529"/>
                </a:moveTo>
                <a:lnTo>
                  <a:pt x="107954" y="53339"/>
                </a:lnTo>
                <a:lnTo>
                  <a:pt x="106679" y="40629"/>
                </a:lnTo>
                <a:lnTo>
                  <a:pt x="83189" y="8260"/>
                </a:lnTo>
                <a:lnTo>
                  <a:pt x="59685" y="0"/>
                </a:lnTo>
                <a:lnTo>
                  <a:pt x="44445" y="640"/>
                </a:lnTo>
                <a:lnTo>
                  <a:pt x="10799" y="21579"/>
                </a:lnTo>
                <a:lnTo>
                  <a:pt x="0" y="216529"/>
                </a:lnTo>
                <a:lnTo>
                  <a:pt x="1274" y="229240"/>
                </a:lnTo>
                <a:lnTo>
                  <a:pt x="24764" y="260329"/>
                </a:lnTo>
                <a:lnTo>
                  <a:pt x="48255" y="268589"/>
                </a:lnTo>
                <a:lnTo>
                  <a:pt x="63495" y="267340"/>
                </a:lnTo>
                <a:lnTo>
                  <a:pt x="97154" y="245729"/>
                </a:lnTo>
                <a:lnTo>
                  <a:pt x="107954" y="216529"/>
                </a:lnTo>
                <a:close/>
              </a:path>
            </a:pathLst>
          </a:custGeom>
          <a:ln w="22951">
            <a:solidFill>
              <a:srgbClr val="CB3F7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k object 24"/>
          <p:cNvSpPr/>
          <p:nvPr/>
        </p:nvSpPr>
        <p:spPr>
          <a:xfrm>
            <a:off x="2825114" y="2352660"/>
            <a:ext cx="512445" cy="650240"/>
          </a:xfrm>
          <a:custGeom>
            <a:avLst/>
            <a:gdLst/>
            <a:ahLst/>
            <a:cxnLst/>
            <a:rect l="l" t="t" r="r" b="b"/>
            <a:pathLst>
              <a:path w="512445" h="650239">
                <a:moveTo>
                  <a:pt x="509915" y="582320"/>
                </a:moveTo>
                <a:lnTo>
                  <a:pt x="511804" y="596280"/>
                </a:lnTo>
                <a:lnTo>
                  <a:pt x="510555" y="608350"/>
                </a:lnTo>
                <a:lnTo>
                  <a:pt x="506745" y="619780"/>
                </a:lnTo>
                <a:lnTo>
                  <a:pt x="478795" y="645810"/>
                </a:lnTo>
                <a:lnTo>
                  <a:pt x="327035" y="649620"/>
                </a:lnTo>
                <a:lnTo>
                  <a:pt x="315605" y="648340"/>
                </a:lnTo>
                <a:lnTo>
                  <a:pt x="279394" y="628040"/>
                </a:lnTo>
                <a:lnTo>
                  <a:pt x="233674" y="487679"/>
                </a:lnTo>
                <a:lnTo>
                  <a:pt x="227335" y="454670"/>
                </a:lnTo>
                <a:lnTo>
                  <a:pt x="227335" y="451500"/>
                </a:lnTo>
                <a:lnTo>
                  <a:pt x="226054" y="450220"/>
                </a:lnTo>
                <a:lnTo>
                  <a:pt x="222254" y="450220"/>
                </a:lnTo>
                <a:lnTo>
                  <a:pt x="219705" y="450220"/>
                </a:lnTo>
                <a:lnTo>
                  <a:pt x="218444" y="452140"/>
                </a:lnTo>
                <a:lnTo>
                  <a:pt x="218444" y="455310"/>
                </a:lnTo>
                <a:lnTo>
                  <a:pt x="218444" y="591830"/>
                </a:lnTo>
                <a:lnTo>
                  <a:pt x="218444" y="598169"/>
                </a:lnTo>
                <a:lnTo>
                  <a:pt x="218444" y="603900"/>
                </a:lnTo>
                <a:lnTo>
                  <a:pt x="217169" y="609599"/>
                </a:lnTo>
                <a:lnTo>
                  <a:pt x="216539" y="614690"/>
                </a:lnTo>
                <a:lnTo>
                  <a:pt x="212085" y="621670"/>
                </a:lnTo>
                <a:lnTo>
                  <a:pt x="204465" y="629930"/>
                </a:lnTo>
                <a:lnTo>
                  <a:pt x="199394" y="636269"/>
                </a:lnTo>
                <a:lnTo>
                  <a:pt x="192404" y="641360"/>
                </a:lnTo>
                <a:lnTo>
                  <a:pt x="184784" y="644530"/>
                </a:lnTo>
                <a:lnTo>
                  <a:pt x="177164" y="647699"/>
                </a:lnTo>
                <a:lnTo>
                  <a:pt x="169544" y="649620"/>
                </a:lnTo>
                <a:lnTo>
                  <a:pt x="161294" y="649620"/>
                </a:lnTo>
                <a:lnTo>
                  <a:pt x="57149" y="649620"/>
                </a:lnTo>
                <a:lnTo>
                  <a:pt x="20954" y="636910"/>
                </a:lnTo>
                <a:lnTo>
                  <a:pt x="630" y="602620"/>
                </a:lnTo>
                <a:lnTo>
                  <a:pt x="0" y="73670"/>
                </a:lnTo>
                <a:lnTo>
                  <a:pt x="630" y="58430"/>
                </a:lnTo>
                <a:lnTo>
                  <a:pt x="24134" y="12710"/>
                </a:lnTo>
                <a:lnTo>
                  <a:pt x="351784" y="0"/>
                </a:lnTo>
                <a:lnTo>
                  <a:pt x="364495" y="640"/>
                </a:lnTo>
                <a:lnTo>
                  <a:pt x="401954" y="8900"/>
                </a:lnTo>
                <a:lnTo>
                  <a:pt x="436885" y="27950"/>
                </a:lnTo>
                <a:lnTo>
                  <a:pt x="464835" y="54620"/>
                </a:lnTo>
                <a:lnTo>
                  <a:pt x="491505" y="97810"/>
                </a:lnTo>
                <a:lnTo>
                  <a:pt x="504184" y="134630"/>
                </a:lnTo>
                <a:lnTo>
                  <a:pt x="511804" y="183520"/>
                </a:lnTo>
                <a:lnTo>
                  <a:pt x="512444" y="196870"/>
                </a:lnTo>
                <a:lnTo>
                  <a:pt x="511804" y="212110"/>
                </a:lnTo>
                <a:lnTo>
                  <a:pt x="507994" y="252100"/>
                </a:lnTo>
                <a:lnTo>
                  <a:pt x="494035" y="300989"/>
                </a:lnTo>
                <a:lnTo>
                  <a:pt x="476265" y="336560"/>
                </a:lnTo>
                <a:lnTo>
                  <a:pt x="456575" y="365150"/>
                </a:lnTo>
                <a:lnTo>
                  <a:pt x="455935" y="372130"/>
                </a:lnTo>
                <a:lnTo>
                  <a:pt x="457824" y="377189"/>
                </a:lnTo>
                <a:lnTo>
                  <a:pt x="459104" y="384200"/>
                </a:lnTo>
                <a:lnTo>
                  <a:pt x="509915" y="582320"/>
                </a:lnTo>
                <a:close/>
              </a:path>
            </a:pathLst>
          </a:custGeom>
          <a:ln w="22951">
            <a:solidFill>
              <a:srgbClr val="CB3F7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k object 25"/>
          <p:cNvSpPr/>
          <p:nvPr/>
        </p:nvSpPr>
        <p:spPr>
          <a:xfrm>
            <a:off x="3043558" y="2527920"/>
            <a:ext cx="74295" cy="109220"/>
          </a:xfrm>
          <a:custGeom>
            <a:avLst/>
            <a:gdLst/>
            <a:ahLst/>
            <a:cxnLst/>
            <a:rect l="l" t="t" r="r" b="b"/>
            <a:pathLst>
              <a:path w="74294" h="109219">
                <a:moveTo>
                  <a:pt x="74301" y="48920"/>
                </a:moveTo>
                <a:lnTo>
                  <a:pt x="55251" y="12070"/>
                </a:lnTo>
                <a:lnTo>
                  <a:pt x="10780" y="0"/>
                </a:lnTo>
                <a:lnTo>
                  <a:pt x="3809" y="0"/>
                </a:lnTo>
                <a:lnTo>
                  <a:pt x="0" y="3809"/>
                </a:lnTo>
                <a:lnTo>
                  <a:pt x="0" y="10820"/>
                </a:lnTo>
                <a:lnTo>
                  <a:pt x="0" y="97810"/>
                </a:lnTo>
                <a:lnTo>
                  <a:pt x="0" y="105430"/>
                </a:lnTo>
                <a:lnTo>
                  <a:pt x="3809" y="108600"/>
                </a:lnTo>
                <a:lnTo>
                  <a:pt x="10780" y="108600"/>
                </a:lnTo>
                <a:lnTo>
                  <a:pt x="26020" y="108600"/>
                </a:lnTo>
                <a:lnTo>
                  <a:pt x="62871" y="89550"/>
                </a:lnTo>
                <a:lnTo>
                  <a:pt x="73661" y="67970"/>
                </a:lnTo>
                <a:lnTo>
                  <a:pt x="74301" y="48920"/>
                </a:lnTo>
                <a:close/>
              </a:path>
            </a:pathLst>
          </a:custGeom>
          <a:ln w="22951">
            <a:solidFill>
              <a:srgbClr val="CB3F7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k object 26"/>
          <p:cNvSpPr/>
          <p:nvPr/>
        </p:nvSpPr>
        <p:spPr>
          <a:xfrm>
            <a:off x="3390900" y="2352050"/>
            <a:ext cx="577850" cy="654050"/>
          </a:xfrm>
          <a:custGeom>
            <a:avLst/>
            <a:gdLst/>
            <a:ahLst/>
            <a:cxnLst/>
            <a:rect l="l" t="t" r="r" b="b"/>
            <a:pathLst>
              <a:path w="577850" h="654050">
                <a:moveTo>
                  <a:pt x="520080" y="0"/>
                </a:moveTo>
                <a:lnTo>
                  <a:pt x="556259" y="12039"/>
                </a:lnTo>
                <a:lnTo>
                  <a:pt x="576590" y="46329"/>
                </a:lnTo>
                <a:lnTo>
                  <a:pt x="577230" y="168889"/>
                </a:lnTo>
                <a:lnTo>
                  <a:pt x="575950" y="181599"/>
                </a:lnTo>
                <a:lnTo>
                  <a:pt x="553090" y="214609"/>
                </a:lnTo>
                <a:lnTo>
                  <a:pt x="408310" y="226039"/>
                </a:lnTo>
                <a:lnTo>
                  <a:pt x="403859" y="226039"/>
                </a:lnTo>
                <a:lnTo>
                  <a:pt x="401970" y="227959"/>
                </a:lnTo>
                <a:lnTo>
                  <a:pt x="401970" y="231129"/>
                </a:lnTo>
                <a:lnTo>
                  <a:pt x="401970" y="596889"/>
                </a:lnTo>
                <a:lnTo>
                  <a:pt x="400049" y="609599"/>
                </a:lnTo>
                <a:lnTo>
                  <a:pt x="377189" y="643249"/>
                </a:lnTo>
                <a:lnTo>
                  <a:pt x="233690" y="654039"/>
                </a:lnTo>
                <a:lnTo>
                  <a:pt x="220339" y="652759"/>
                </a:lnTo>
                <a:lnTo>
                  <a:pt x="187330" y="629899"/>
                </a:lnTo>
                <a:lnTo>
                  <a:pt x="175900" y="231129"/>
                </a:lnTo>
                <a:lnTo>
                  <a:pt x="175900" y="227959"/>
                </a:lnTo>
                <a:lnTo>
                  <a:pt x="173979" y="226039"/>
                </a:lnTo>
                <a:lnTo>
                  <a:pt x="170169" y="226039"/>
                </a:lnTo>
                <a:lnTo>
                  <a:pt x="57790" y="226039"/>
                </a:lnTo>
                <a:lnTo>
                  <a:pt x="44439" y="224149"/>
                </a:lnTo>
                <a:lnTo>
                  <a:pt x="11429" y="201289"/>
                </a:lnTo>
                <a:lnTo>
                  <a:pt x="0" y="57149"/>
                </a:lnTo>
                <a:lnTo>
                  <a:pt x="1920" y="43799"/>
                </a:lnTo>
                <a:lnTo>
                  <a:pt x="24780" y="10789"/>
                </a:lnTo>
                <a:lnTo>
                  <a:pt x="47640" y="609"/>
                </a:lnTo>
                <a:lnTo>
                  <a:pt x="520080" y="0"/>
                </a:lnTo>
                <a:close/>
              </a:path>
            </a:pathLst>
          </a:custGeom>
          <a:ln w="22951">
            <a:solidFill>
              <a:srgbClr val="CB3F7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k object 27"/>
          <p:cNvSpPr/>
          <p:nvPr/>
        </p:nvSpPr>
        <p:spPr>
          <a:xfrm>
            <a:off x="4008759" y="2355220"/>
            <a:ext cx="610235" cy="649605"/>
          </a:xfrm>
          <a:custGeom>
            <a:avLst/>
            <a:gdLst/>
            <a:ahLst/>
            <a:cxnLst/>
            <a:rect l="l" t="t" r="r" b="b"/>
            <a:pathLst>
              <a:path w="610235" h="649605">
                <a:moveTo>
                  <a:pt x="608959" y="581009"/>
                </a:moveTo>
                <a:lnTo>
                  <a:pt x="610240" y="593079"/>
                </a:lnTo>
                <a:lnTo>
                  <a:pt x="608959" y="605789"/>
                </a:lnTo>
                <a:lnTo>
                  <a:pt x="601979" y="621029"/>
                </a:lnTo>
                <a:lnTo>
                  <a:pt x="562599" y="648949"/>
                </a:lnTo>
                <a:lnTo>
                  <a:pt x="446410" y="649589"/>
                </a:lnTo>
                <a:lnTo>
                  <a:pt x="432419" y="647699"/>
                </a:lnTo>
                <a:lnTo>
                  <a:pt x="403219" y="621029"/>
                </a:lnTo>
                <a:lnTo>
                  <a:pt x="367649" y="535289"/>
                </a:lnTo>
                <a:lnTo>
                  <a:pt x="242559" y="535289"/>
                </a:lnTo>
                <a:lnTo>
                  <a:pt x="219059" y="598810"/>
                </a:lnTo>
                <a:lnTo>
                  <a:pt x="200649" y="633100"/>
                </a:lnTo>
                <a:lnTo>
                  <a:pt x="53339" y="648340"/>
                </a:lnTo>
                <a:lnTo>
                  <a:pt x="44439" y="648340"/>
                </a:lnTo>
                <a:lnTo>
                  <a:pt x="12070" y="628649"/>
                </a:lnTo>
                <a:lnTo>
                  <a:pt x="0" y="590549"/>
                </a:lnTo>
                <a:lnTo>
                  <a:pt x="1889" y="580369"/>
                </a:lnTo>
                <a:lnTo>
                  <a:pt x="148589" y="40629"/>
                </a:lnTo>
                <a:lnTo>
                  <a:pt x="150479" y="33009"/>
                </a:lnTo>
                <a:lnTo>
                  <a:pt x="179710" y="3809"/>
                </a:lnTo>
                <a:lnTo>
                  <a:pt x="414649" y="0"/>
                </a:lnTo>
                <a:lnTo>
                  <a:pt x="420380" y="0"/>
                </a:lnTo>
                <a:lnTo>
                  <a:pt x="427360" y="1249"/>
                </a:lnTo>
                <a:lnTo>
                  <a:pt x="434339" y="3169"/>
                </a:lnTo>
                <a:lnTo>
                  <a:pt x="441319" y="5059"/>
                </a:lnTo>
                <a:lnTo>
                  <a:pt x="465460" y="35539"/>
                </a:lnTo>
                <a:lnTo>
                  <a:pt x="467349" y="41909"/>
                </a:lnTo>
                <a:lnTo>
                  <a:pt x="469270" y="48249"/>
                </a:lnTo>
                <a:lnTo>
                  <a:pt x="470519" y="52699"/>
                </a:lnTo>
                <a:lnTo>
                  <a:pt x="608959" y="581009"/>
                </a:lnTo>
                <a:close/>
              </a:path>
            </a:pathLst>
          </a:custGeom>
          <a:ln w="22951">
            <a:solidFill>
              <a:srgbClr val="CB3F7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k object 28"/>
          <p:cNvSpPr/>
          <p:nvPr/>
        </p:nvSpPr>
        <p:spPr>
          <a:xfrm>
            <a:off x="4264030" y="2580010"/>
            <a:ext cx="100330" cy="121920"/>
          </a:xfrm>
          <a:custGeom>
            <a:avLst/>
            <a:gdLst/>
            <a:ahLst/>
            <a:cxnLst/>
            <a:rect l="l" t="t" r="r" b="b"/>
            <a:pathLst>
              <a:path w="100329" h="121919">
                <a:moveTo>
                  <a:pt x="88270" y="121919"/>
                </a:moveTo>
                <a:lnTo>
                  <a:pt x="92080" y="121919"/>
                </a:lnTo>
                <a:lnTo>
                  <a:pt x="95249" y="119999"/>
                </a:lnTo>
                <a:lnTo>
                  <a:pt x="97139" y="116829"/>
                </a:lnTo>
                <a:lnTo>
                  <a:pt x="99700" y="113659"/>
                </a:lnTo>
                <a:lnTo>
                  <a:pt x="100340" y="109849"/>
                </a:lnTo>
                <a:lnTo>
                  <a:pt x="99059" y="106679"/>
                </a:lnTo>
                <a:lnTo>
                  <a:pt x="78089" y="50779"/>
                </a:lnTo>
                <a:lnTo>
                  <a:pt x="60959" y="8260"/>
                </a:lnTo>
                <a:lnTo>
                  <a:pt x="59039" y="3169"/>
                </a:lnTo>
                <a:lnTo>
                  <a:pt x="55229" y="0"/>
                </a:lnTo>
                <a:lnTo>
                  <a:pt x="50170" y="0"/>
                </a:lnTo>
                <a:lnTo>
                  <a:pt x="44439" y="0"/>
                </a:lnTo>
                <a:lnTo>
                  <a:pt x="41269" y="3169"/>
                </a:lnTo>
                <a:lnTo>
                  <a:pt x="39380" y="8260"/>
                </a:lnTo>
                <a:lnTo>
                  <a:pt x="22859" y="50779"/>
                </a:lnTo>
                <a:lnTo>
                  <a:pt x="1889" y="106679"/>
                </a:lnTo>
                <a:lnTo>
                  <a:pt x="0" y="109849"/>
                </a:lnTo>
                <a:lnTo>
                  <a:pt x="0" y="113659"/>
                </a:lnTo>
                <a:lnTo>
                  <a:pt x="2529" y="116829"/>
                </a:lnTo>
                <a:lnTo>
                  <a:pt x="5699" y="119999"/>
                </a:lnTo>
                <a:lnTo>
                  <a:pt x="8900" y="121919"/>
                </a:lnTo>
                <a:lnTo>
                  <a:pt x="12710" y="121919"/>
                </a:lnTo>
                <a:lnTo>
                  <a:pt x="88270" y="121919"/>
                </a:lnTo>
                <a:close/>
              </a:path>
            </a:pathLst>
          </a:custGeom>
          <a:ln w="22951">
            <a:solidFill>
              <a:srgbClr val="CB3F7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bk object 29"/>
          <p:cNvSpPr/>
          <p:nvPr/>
        </p:nvSpPr>
        <p:spPr>
          <a:xfrm>
            <a:off x="4660269" y="2352660"/>
            <a:ext cx="504190" cy="650240"/>
          </a:xfrm>
          <a:custGeom>
            <a:avLst/>
            <a:gdLst/>
            <a:ahLst/>
            <a:cxnLst/>
            <a:rect l="l" t="t" r="r" b="b"/>
            <a:pathLst>
              <a:path w="504189" h="650239">
                <a:moveTo>
                  <a:pt x="278129" y="0"/>
                </a:moveTo>
                <a:lnTo>
                  <a:pt x="317510" y="3200"/>
                </a:lnTo>
                <a:lnTo>
                  <a:pt x="365119" y="17160"/>
                </a:lnTo>
                <a:lnTo>
                  <a:pt x="400690" y="35570"/>
                </a:lnTo>
                <a:lnTo>
                  <a:pt x="438790" y="66690"/>
                </a:lnTo>
                <a:lnTo>
                  <a:pt x="463539" y="95890"/>
                </a:lnTo>
                <a:lnTo>
                  <a:pt x="482589" y="129539"/>
                </a:lnTo>
                <a:lnTo>
                  <a:pt x="496580" y="168920"/>
                </a:lnTo>
                <a:lnTo>
                  <a:pt x="504200" y="216560"/>
                </a:lnTo>
                <a:lnTo>
                  <a:pt x="504200" y="422909"/>
                </a:lnTo>
                <a:lnTo>
                  <a:pt x="498469" y="473720"/>
                </a:lnTo>
                <a:lnTo>
                  <a:pt x="481340" y="521360"/>
                </a:lnTo>
                <a:lnTo>
                  <a:pt x="462290" y="554370"/>
                </a:lnTo>
                <a:lnTo>
                  <a:pt x="435620" y="584850"/>
                </a:lnTo>
                <a:lnTo>
                  <a:pt x="405140" y="610240"/>
                </a:lnTo>
                <a:lnTo>
                  <a:pt x="361309" y="633740"/>
                </a:lnTo>
                <a:lnTo>
                  <a:pt x="323849" y="645170"/>
                </a:lnTo>
                <a:lnTo>
                  <a:pt x="58430" y="649620"/>
                </a:lnTo>
                <a:lnTo>
                  <a:pt x="45079" y="648340"/>
                </a:lnTo>
                <a:lnTo>
                  <a:pt x="12070" y="624230"/>
                </a:lnTo>
                <a:lnTo>
                  <a:pt x="0" y="58430"/>
                </a:lnTo>
                <a:lnTo>
                  <a:pt x="1280" y="45719"/>
                </a:lnTo>
                <a:lnTo>
                  <a:pt x="23500" y="12070"/>
                </a:lnTo>
                <a:lnTo>
                  <a:pt x="278129" y="0"/>
                </a:lnTo>
                <a:close/>
              </a:path>
            </a:pathLst>
          </a:custGeom>
          <a:ln w="22951">
            <a:solidFill>
              <a:srgbClr val="CB3F7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bk object 30"/>
          <p:cNvSpPr/>
          <p:nvPr/>
        </p:nvSpPr>
        <p:spPr>
          <a:xfrm>
            <a:off x="4855860" y="2598420"/>
            <a:ext cx="109220" cy="156845"/>
          </a:xfrm>
          <a:custGeom>
            <a:avLst/>
            <a:gdLst/>
            <a:ahLst/>
            <a:cxnLst/>
            <a:rect l="l" t="t" r="r" b="b"/>
            <a:pathLst>
              <a:path w="109220" h="156844">
                <a:moveTo>
                  <a:pt x="109209" y="98419"/>
                </a:moveTo>
                <a:lnTo>
                  <a:pt x="109209" y="59039"/>
                </a:lnTo>
                <a:lnTo>
                  <a:pt x="107929" y="45719"/>
                </a:lnTo>
                <a:lnTo>
                  <a:pt x="86349" y="12070"/>
                </a:lnTo>
                <a:lnTo>
                  <a:pt x="11429" y="0"/>
                </a:lnTo>
                <a:lnTo>
                  <a:pt x="8869" y="0"/>
                </a:lnTo>
                <a:lnTo>
                  <a:pt x="6339" y="1280"/>
                </a:lnTo>
                <a:lnTo>
                  <a:pt x="3809" y="3809"/>
                </a:lnTo>
                <a:lnTo>
                  <a:pt x="1249" y="5699"/>
                </a:lnTo>
                <a:lnTo>
                  <a:pt x="0" y="10149"/>
                </a:lnTo>
                <a:lnTo>
                  <a:pt x="0" y="15239"/>
                </a:lnTo>
                <a:lnTo>
                  <a:pt x="0" y="142859"/>
                </a:lnTo>
                <a:lnTo>
                  <a:pt x="0" y="147309"/>
                </a:lnTo>
                <a:lnTo>
                  <a:pt x="1249" y="151119"/>
                </a:lnTo>
                <a:lnTo>
                  <a:pt x="3809" y="153680"/>
                </a:lnTo>
                <a:lnTo>
                  <a:pt x="6339" y="155569"/>
                </a:lnTo>
                <a:lnTo>
                  <a:pt x="8869" y="156850"/>
                </a:lnTo>
                <a:lnTo>
                  <a:pt x="11429" y="156850"/>
                </a:lnTo>
                <a:lnTo>
                  <a:pt x="50779" y="156850"/>
                </a:lnTo>
                <a:lnTo>
                  <a:pt x="87629" y="144779"/>
                </a:lnTo>
                <a:lnTo>
                  <a:pt x="107929" y="111130"/>
                </a:lnTo>
                <a:lnTo>
                  <a:pt x="109209" y="99059"/>
                </a:lnTo>
                <a:lnTo>
                  <a:pt x="109209" y="98419"/>
                </a:lnTo>
                <a:close/>
              </a:path>
            </a:pathLst>
          </a:custGeom>
          <a:ln w="22951">
            <a:solidFill>
              <a:srgbClr val="CB3F7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bk object 31"/>
          <p:cNvSpPr/>
          <p:nvPr/>
        </p:nvSpPr>
        <p:spPr>
          <a:xfrm>
            <a:off x="5198760" y="2355220"/>
            <a:ext cx="610235" cy="649605"/>
          </a:xfrm>
          <a:custGeom>
            <a:avLst/>
            <a:gdLst/>
            <a:ahLst/>
            <a:cxnLst/>
            <a:rect l="l" t="t" r="r" b="b"/>
            <a:pathLst>
              <a:path w="610235" h="649605">
                <a:moveTo>
                  <a:pt x="608319" y="581009"/>
                </a:moveTo>
                <a:lnTo>
                  <a:pt x="610209" y="593079"/>
                </a:lnTo>
                <a:lnTo>
                  <a:pt x="608959" y="605789"/>
                </a:lnTo>
                <a:lnTo>
                  <a:pt x="601979" y="621029"/>
                </a:lnTo>
                <a:lnTo>
                  <a:pt x="562599" y="648949"/>
                </a:lnTo>
                <a:lnTo>
                  <a:pt x="446379" y="649589"/>
                </a:lnTo>
                <a:lnTo>
                  <a:pt x="431779" y="647699"/>
                </a:lnTo>
                <a:lnTo>
                  <a:pt x="402579" y="621029"/>
                </a:lnTo>
                <a:lnTo>
                  <a:pt x="367009" y="535289"/>
                </a:lnTo>
                <a:lnTo>
                  <a:pt x="242559" y="535289"/>
                </a:lnTo>
                <a:lnTo>
                  <a:pt x="218419" y="598810"/>
                </a:lnTo>
                <a:lnTo>
                  <a:pt x="200009" y="633100"/>
                </a:lnTo>
                <a:lnTo>
                  <a:pt x="52699" y="648340"/>
                </a:lnTo>
                <a:lnTo>
                  <a:pt x="44439" y="648340"/>
                </a:lnTo>
                <a:lnTo>
                  <a:pt x="11429" y="628649"/>
                </a:lnTo>
                <a:lnTo>
                  <a:pt x="0" y="590549"/>
                </a:lnTo>
                <a:lnTo>
                  <a:pt x="1249" y="580369"/>
                </a:lnTo>
                <a:lnTo>
                  <a:pt x="148589" y="40629"/>
                </a:lnTo>
                <a:lnTo>
                  <a:pt x="149839" y="33009"/>
                </a:lnTo>
                <a:lnTo>
                  <a:pt x="179679" y="3809"/>
                </a:lnTo>
                <a:lnTo>
                  <a:pt x="414649" y="0"/>
                </a:lnTo>
                <a:lnTo>
                  <a:pt x="420349" y="0"/>
                </a:lnTo>
                <a:lnTo>
                  <a:pt x="426719" y="1249"/>
                </a:lnTo>
                <a:lnTo>
                  <a:pt x="433699" y="3169"/>
                </a:lnTo>
                <a:lnTo>
                  <a:pt x="441319" y="5059"/>
                </a:lnTo>
                <a:lnTo>
                  <a:pt x="465429" y="35539"/>
                </a:lnTo>
                <a:lnTo>
                  <a:pt x="467349" y="41909"/>
                </a:lnTo>
                <a:lnTo>
                  <a:pt x="468629" y="48249"/>
                </a:lnTo>
                <a:lnTo>
                  <a:pt x="469879" y="52699"/>
                </a:lnTo>
                <a:lnTo>
                  <a:pt x="608319" y="581009"/>
                </a:lnTo>
                <a:close/>
              </a:path>
            </a:pathLst>
          </a:custGeom>
          <a:ln w="22951">
            <a:solidFill>
              <a:srgbClr val="CB3F7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bk object 32"/>
          <p:cNvSpPr/>
          <p:nvPr/>
        </p:nvSpPr>
        <p:spPr>
          <a:xfrm>
            <a:off x="5453389" y="2580010"/>
            <a:ext cx="100330" cy="121920"/>
          </a:xfrm>
          <a:custGeom>
            <a:avLst/>
            <a:gdLst/>
            <a:ahLst/>
            <a:cxnLst/>
            <a:rect l="l" t="t" r="r" b="b"/>
            <a:pathLst>
              <a:path w="100329" h="121919">
                <a:moveTo>
                  <a:pt x="88879" y="121919"/>
                </a:moveTo>
                <a:lnTo>
                  <a:pt x="92689" y="121919"/>
                </a:lnTo>
                <a:lnTo>
                  <a:pt x="95890" y="119999"/>
                </a:lnTo>
                <a:lnTo>
                  <a:pt x="97779" y="116829"/>
                </a:lnTo>
                <a:lnTo>
                  <a:pt x="99700" y="113659"/>
                </a:lnTo>
                <a:lnTo>
                  <a:pt x="100309" y="109849"/>
                </a:lnTo>
                <a:lnTo>
                  <a:pt x="99700" y="106679"/>
                </a:lnTo>
                <a:lnTo>
                  <a:pt x="78089" y="50779"/>
                </a:lnTo>
                <a:lnTo>
                  <a:pt x="60959" y="8260"/>
                </a:lnTo>
                <a:lnTo>
                  <a:pt x="59679" y="3169"/>
                </a:lnTo>
                <a:lnTo>
                  <a:pt x="55869" y="0"/>
                </a:lnTo>
                <a:lnTo>
                  <a:pt x="50170" y="0"/>
                </a:lnTo>
                <a:lnTo>
                  <a:pt x="45079" y="0"/>
                </a:lnTo>
                <a:lnTo>
                  <a:pt x="41269" y="3169"/>
                </a:lnTo>
                <a:lnTo>
                  <a:pt x="39989" y="8260"/>
                </a:lnTo>
                <a:lnTo>
                  <a:pt x="23500" y="50779"/>
                </a:lnTo>
                <a:lnTo>
                  <a:pt x="2529" y="106679"/>
                </a:lnTo>
                <a:lnTo>
                  <a:pt x="0" y="109849"/>
                </a:lnTo>
                <a:lnTo>
                  <a:pt x="0" y="113659"/>
                </a:lnTo>
                <a:lnTo>
                  <a:pt x="3169" y="116829"/>
                </a:lnTo>
                <a:lnTo>
                  <a:pt x="5699" y="119999"/>
                </a:lnTo>
                <a:lnTo>
                  <a:pt x="8869" y="121919"/>
                </a:lnTo>
                <a:lnTo>
                  <a:pt x="12679" y="121919"/>
                </a:lnTo>
                <a:lnTo>
                  <a:pt x="88879" y="121919"/>
                </a:lnTo>
                <a:close/>
              </a:path>
            </a:pathLst>
          </a:custGeom>
          <a:ln w="22951">
            <a:solidFill>
              <a:srgbClr val="CB3F7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bk object 33"/>
          <p:cNvSpPr/>
          <p:nvPr/>
        </p:nvSpPr>
        <p:spPr>
          <a:xfrm>
            <a:off x="1271265" y="1245230"/>
            <a:ext cx="838200" cy="728980"/>
          </a:xfrm>
          <a:custGeom>
            <a:avLst/>
            <a:gdLst/>
            <a:ahLst/>
            <a:cxnLst/>
            <a:rect l="l" t="t" r="r" b="b"/>
            <a:pathLst>
              <a:path w="838200" h="728980">
                <a:moveTo>
                  <a:pt x="725804" y="728990"/>
                </a:moveTo>
                <a:lnTo>
                  <a:pt x="683264" y="727709"/>
                </a:lnTo>
                <a:lnTo>
                  <a:pt x="643259" y="720089"/>
                </a:lnTo>
                <a:lnTo>
                  <a:pt x="611504" y="292089"/>
                </a:lnTo>
                <a:lnTo>
                  <a:pt x="485144" y="713750"/>
                </a:lnTo>
                <a:lnTo>
                  <a:pt x="447674" y="725180"/>
                </a:lnTo>
                <a:lnTo>
                  <a:pt x="428624" y="725820"/>
                </a:lnTo>
                <a:lnTo>
                  <a:pt x="404503" y="725820"/>
                </a:lnTo>
                <a:lnTo>
                  <a:pt x="358139" y="722010"/>
                </a:lnTo>
                <a:lnTo>
                  <a:pt x="215264" y="287670"/>
                </a:lnTo>
                <a:lnTo>
                  <a:pt x="200024" y="702320"/>
                </a:lnTo>
                <a:lnTo>
                  <a:pt x="154304" y="723899"/>
                </a:lnTo>
                <a:lnTo>
                  <a:pt x="114943" y="728350"/>
                </a:lnTo>
                <a:lnTo>
                  <a:pt x="105418" y="728990"/>
                </a:lnTo>
                <a:lnTo>
                  <a:pt x="89534" y="728990"/>
                </a:lnTo>
                <a:lnTo>
                  <a:pt x="32384" y="723259"/>
                </a:lnTo>
                <a:lnTo>
                  <a:pt x="0" y="706130"/>
                </a:lnTo>
                <a:lnTo>
                  <a:pt x="22859" y="24780"/>
                </a:lnTo>
                <a:lnTo>
                  <a:pt x="66674" y="4450"/>
                </a:lnTo>
                <a:lnTo>
                  <a:pt x="121919" y="640"/>
                </a:lnTo>
                <a:lnTo>
                  <a:pt x="145423" y="0"/>
                </a:lnTo>
                <a:lnTo>
                  <a:pt x="156853" y="0"/>
                </a:lnTo>
                <a:lnTo>
                  <a:pt x="206383" y="2529"/>
                </a:lnTo>
                <a:lnTo>
                  <a:pt x="254008" y="7619"/>
                </a:lnTo>
                <a:lnTo>
                  <a:pt x="293369" y="19049"/>
                </a:lnTo>
                <a:lnTo>
                  <a:pt x="417194" y="355610"/>
                </a:lnTo>
                <a:lnTo>
                  <a:pt x="519434" y="27310"/>
                </a:lnTo>
                <a:lnTo>
                  <a:pt x="563249" y="6339"/>
                </a:lnTo>
                <a:lnTo>
                  <a:pt x="610874" y="1280"/>
                </a:lnTo>
                <a:lnTo>
                  <a:pt x="651509" y="0"/>
                </a:lnTo>
                <a:lnTo>
                  <a:pt x="664844" y="0"/>
                </a:lnTo>
                <a:lnTo>
                  <a:pt x="715018" y="2529"/>
                </a:lnTo>
                <a:lnTo>
                  <a:pt x="753118" y="5730"/>
                </a:lnTo>
                <a:lnTo>
                  <a:pt x="790574" y="12710"/>
                </a:lnTo>
                <a:lnTo>
                  <a:pt x="838199" y="707379"/>
                </a:lnTo>
                <a:lnTo>
                  <a:pt x="834389" y="713750"/>
                </a:lnTo>
                <a:lnTo>
                  <a:pt x="791218" y="724540"/>
                </a:lnTo>
                <a:lnTo>
                  <a:pt x="751213" y="728350"/>
                </a:lnTo>
                <a:lnTo>
                  <a:pt x="730258" y="728990"/>
                </a:lnTo>
                <a:lnTo>
                  <a:pt x="725804" y="728990"/>
                </a:lnTo>
                <a:close/>
              </a:path>
            </a:pathLst>
          </a:custGeom>
          <a:ln w="16878">
            <a:solidFill>
              <a:srgbClr val="CB3F7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bk object 34"/>
          <p:cNvSpPr/>
          <p:nvPr/>
        </p:nvSpPr>
        <p:spPr>
          <a:xfrm>
            <a:off x="2230754" y="1246510"/>
            <a:ext cx="409575" cy="727075"/>
          </a:xfrm>
          <a:custGeom>
            <a:avLst/>
            <a:gdLst/>
            <a:ahLst/>
            <a:cxnLst/>
            <a:rect l="l" t="t" r="r" b="b"/>
            <a:pathLst>
              <a:path w="409575" h="727075">
                <a:moveTo>
                  <a:pt x="101595" y="547999"/>
                </a:moveTo>
                <a:lnTo>
                  <a:pt x="101595" y="178429"/>
                </a:lnTo>
                <a:lnTo>
                  <a:pt x="27944" y="178429"/>
                </a:lnTo>
                <a:lnTo>
                  <a:pt x="20324" y="175900"/>
                </a:lnTo>
                <a:lnTo>
                  <a:pt x="3179" y="133990"/>
                </a:lnTo>
                <a:lnTo>
                  <a:pt x="0" y="96499"/>
                </a:lnTo>
                <a:lnTo>
                  <a:pt x="630" y="81259"/>
                </a:lnTo>
                <a:lnTo>
                  <a:pt x="7619" y="26029"/>
                </a:lnTo>
                <a:lnTo>
                  <a:pt x="377189" y="0"/>
                </a:lnTo>
                <a:lnTo>
                  <a:pt x="385440" y="2529"/>
                </a:lnTo>
                <a:lnTo>
                  <a:pt x="400680" y="43159"/>
                </a:lnTo>
                <a:lnTo>
                  <a:pt x="405134" y="88270"/>
                </a:lnTo>
                <a:lnTo>
                  <a:pt x="405134" y="101589"/>
                </a:lnTo>
                <a:lnTo>
                  <a:pt x="398144" y="147949"/>
                </a:lnTo>
                <a:lnTo>
                  <a:pt x="307335" y="178429"/>
                </a:lnTo>
                <a:lnTo>
                  <a:pt x="307335" y="547999"/>
                </a:lnTo>
                <a:lnTo>
                  <a:pt x="380369" y="547999"/>
                </a:lnTo>
                <a:lnTo>
                  <a:pt x="388619" y="550529"/>
                </a:lnTo>
                <a:lnTo>
                  <a:pt x="405134" y="591799"/>
                </a:lnTo>
                <a:lnTo>
                  <a:pt x="409574" y="629899"/>
                </a:lnTo>
                <a:lnTo>
                  <a:pt x="408944" y="645139"/>
                </a:lnTo>
                <a:lnTo>
                  <a:pt x="401324" y="700399"/>
                </a:lnTo>
                <a:lnTo>
                  <a:pt x="30479" y="727069"/>
                </a:lnTo>
                <a:lnTo>
                  <a:pt x="22229" y="723899"/>
                </a:lnTo>
                <a:lnTo>
                  <a:pt x="6989" y="683879"/>
                </a:lnTo>
                <a:lnTo>
                  <a:pt x="2535" y="638159"/>
                </a:lnTo>
                <a:lnTo>
                  <a:pt x="2535" y="625480"/>
                </a:lnTo>
                <a:lnTo>
                  <a:pt x="8894" y="579119"/>
                </a:lnTo>
                <a:lnTo>
                  <a:pt x="101595" y="547999"/>
                </a:lnTo>
                <a:close/>
              </a:path>
            </a:pathLst>
          </a:custGeom>
          <a:ln w="16878">
            <a:solidFill>
              <a:srgbClr val="CB3F7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bk object 35"/>
          <p:cNvSpPr/>
          <p:nvPr/>
        </p:nvSpPr>
        <p:spPr>
          <a:xfrm>
            <a:off x="2740663" y="1236970"/>
            <a:ext cx="487045" cy="746760"/>
          </a:xfrm>
          <a:custGeom>
            <a:avLst/>
            <a:gdLst/>
            <a:ahLst/>
            <a:cxnLst/>
            <a:rect l="l" t="t" r="r" b="b"/>
            <a:pathLst>
              <a:path w="487044" h="746760">
                <a:moveTo>
                  <a:pt x="47624" y="483229"/>
                </a:moveTo>
                <a:lnTo>
                  <a:pt x="84450" y="507370"/>
                </a:lnTo>
                <a:lnTo>
                  <a:pt x="124455" y="530230"/>
                </a:lnTo>
                <a:lnTo>
                  <a:pt x="162555" y="545470"/>
                </a:lnTo>
                <a:lnTo>
                  <a:pt x="208275" y="552449"/>
                </a:lnTo>
                <a:lnTo>
                  <a:pt x="226051" y="550560"/>
                </a:lnTo>
                <a:lnTo>
                  <a:pt x="239386" y="545470"/>
                </a:lnTo>
                <a:lnTo>
                  <a:pt x="248280" y="536569"/>
                </a:lnTo>
                <a:lnTo>
                  <a:pt x="252090" y="524530"/>
                </a:lnTo>
                <a:lnTo>
                  <a:pt x="250816" y="509290"/>
                </a:lnTo>
                <a:lnTo>
                  <a:pt x="217800" y="475609"/>
                </a:lnTo>
                <a:lnTo>
                  <a:pt x="189225" y="461009"/>
                </a:lnTo>
                <a:lnTo>
                  <a:pt x="175259" y="454030"/>
                </a:lnTo>
                <a:lnTo>
                  <a:pt x="137790" y="434980"/>
                </a:lnTo>
                <a:lnTo>
                  <a:pt x="105405" y="413400"/>
                </a:lnTo>
                <a:lnTo>
                  <a:pt x="73020" y="386090"/>
                </a:lnTo>
                <a:lnTo>
                  <a:pt x="46350" y="348630"/>
                </a:lnTo>
                <a:lnTo>
                  <a:pt x="27931" y="302910"/>
                </a:lnTo>
                <a:lnTo>
                  <a:pt x="19680" y="264810"/>
                </a:lnTo>
                <a:lnTo>
                  <a:pt x="16501" y="223540"/>
                </a:lnTo>
                <a:lnTo>
                  <a:pt x="17144" y="208909"/>
                </a:lnTo>
                <a:lnTo>
                  <a:pt x="22216" y="168280"/>
                </a:lnTo>
                <a:lnTo>
                  <a:pt x="34289" y="132100"/>
                </a:lnTo>
                <a:lnTo>
                  <a:pt x="60316" y="88910"/>
                </a:lnTo>
                <a:lnTo>
                  <a:pt x="87629" y="60319"/>
                </a:lnTo>
                <a:lnTo>
                  <a:pt x="119371" y="37459"/>
                </a:lnTo>
                <a:lnTo>
                  <a:pt x="165091" y="15880"/>
                </a:lnTo>
                <a:lnTo>
                  <a:pt x="214621" y="3169"/>
                </a:lnTo>
                <a:lnTo>
                  <a:pt x="254626" y="0"/>
                </a:lnTo>
                <a:lnTo>
                  <a:pt x="269866" y="0"/>
                </a:lnTo>
                <a:lnTo>
                  <a:pt x="311145" y="1920"/>
                </a:lnTo>
                <a:lnTo>
                  <a:pt x="360675" y="7619"/>
                </a:lnTo>
                <a:lnTo>
                  <a:pt x="414656" y="20330"/>
                </a:lnTo>
                <a:lnTo>
                  <a:pt x="454645" y="39380"/>
                </a:lnTo>
                <a:lnTo>
                  <a:pt x="466715" y="60319"/>
                </a:lnTo>
                <a:lnTo>
                  <a:pt x="466715" y="62240"/>
                </a:lnTo>
                <a:lnTo>
                  <a:pt x="466715" y="64769"/>
                </a:lnTo>
                <a:lnTo>
                  <a:pt x="459735" y="109240"/>
                </a:lnTo>
                <a:lnTo>
                  <a:pt x="446416" y="149870"/>
                </a:lnTo>
                <a:lnTo>
                  <a:pt x="431176" y="185440"/>
                </a:lnTo>
                <a:lnTo>
                  <a:pt x="411486" y="217810"/>
                </a:lnTo>
                <a:lnTo>
                  <a:pt x="398135" y="211470"/>
                </a:lnTo>
                <a:lnTo>
                  <a:pt x="384816" y="205739"/>
                </a:lnTo>
                <a:lnTo>
                  <a:pt x="347356" y="191780"/>
                </a:lnTo>
                <a:lnTo>
                  <a:pt x="300989" y="184160"/>
                </a:lnTo>
                <a:lnTo>
                  <a:pt x="280034" y="185440"/>
                </a:lnTo>
                <a:lnTo>
                  <a:pt x="264151" y="188610"/>
                </a:lnTo>
                <a:lnTo>
                  <a:pt x="252090" y="194309"/>
                </a:lnTo>
                <a:lnTo>
                  <a:pt x="244470" y="202570"/>
                </a:lnTo>
                <a:lnTo>
                  <a:pt x="240660" y="213359"/>
                </a:lnTo>
                <a:lnTo>
                  <a:pt x="241934" y="226710"/>
                </a:lnTo>
                <a:lnTo>
                  <a:pt x="280034" y="262249"/>
                </a:lnTo>
                <a:lnTo>
                  <a:pt x="311145" y="277489"/>
                </a:lnTo>
                <a:lnTo>
                  <a:pt x="322575" y="283220"/>
                </a:lnTo>
                <a:lnTo>
                  <a:pt x="357506" y="300349"/>
                </a:lnTo>
                <a:lnTo>
                  <a:pt x="398775" y="327659"/>
                </a:lnTo>
                <a:lnTo>
                  <a:pt x="428615" y="351800"/>
                </a:lnTo>
                <a:lnTo>
                  <a:pt x="454645" y="382280"/>
                </a:lnTo>
                <a:lnTo>
                  <a:pt x="477505" y="427360"/>
                </a:lnTo>
                <a:lnTo>
                  <a:pt x="485765" y="465460"/>
                </a:lnTo>
                <a:lnTo>
                  <a:pt x="487046" y="478810"/>
                </a:lnTo>
                <a:lnTo>
                  <a:pt x="487046" y="494659"/>
                </a:lnTo>
                <a:lnTo>
                  <a:pt x="483236" y="539130"/>
                </a:lnTo>
                <a:lnTo>
                  <a:pt x="475616" y="578479"/>
                </a:lnTo>
                <a:lnTo>
                  <a:pt x="459095" y="624839"/>
                </a:lnTo>
                <a:lnTo>
                  <a:pt x="434346" y="664220"/>
                </a:lnTo>
                <a:lnTo>
                  <a:pt x="401305" y="697229"/>
                </a:lnTo>
                <a:lnTo>
                  <a:pt x="360035" y="722650"/>
                </a:lnTo>
                <a:lnTo>
                  <a:pt x="323856" y="735329"/>
                </a:lnTo>
                <a:lnTo>
                  <a:pt x="283201" y="743590"/>
                </a:lnTo>
                <a:lnTo>
                  <a:pt x="238124" y="746759"/>
                </a:lnTo>
                <a:lnTo>
                  <a:pt x="224146" y="746759"/>
                </a:lnTo>
                <a:lnTo>
                  <a:pt x="184141" y="744870"/>
                </a:lnTo>
                <a:lnTo>
                  <a:pt x="135254" y="738499"/>
                </a:lnTo>
                <a:lnTo>
                  <a:pt x="93344" y="727069"/>
                </a:lnTo>
                <a:lnTo>
                  <a:pt x="50160" y="706130"/>
                </a:lnTo>
                <a:lnTo>
                  <a:pt x="19049" y="678179"/>
                </a:lnTo>
                <a:lnTo>
                  <a:pt x="0" y="633100"/>
                </a:lnTo>
                <a:lnTo>
                  <a:pt x="0" y="618500"/>
                </a:lnTo>
                <a:lnTo>
                  <a:pt x="3809" y="579119"/>
                </a:lnTo>
                <a:lnTo>
                  <a:pt x="19049" y="527700"/>
                </a:lnTo>
                <a:lnTo>
                  <a:pt x="38099" y="493410"/>
                </a:lnTo>
                <a:lnTo>
                  <a:pt x="47624" y="483229"/>
                </a:lnTo>
                <a:close/>
              </a:path>
            </a:pathLst>
          </a:custGeom>
          <a:ln w="16878">
            <a:solidFill>
              <a:srgbClr val="CB3F7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bk object 36"/>
          <p:cNvSpPr/>
          <p:nvPr/>
        </p:nvSpPr>
        <p:spPr>
          <a:xfrm>
            <a:off x="3319150" y="1246510"/>
            <a:ext cx="508000" cy="730885"/>
          </a:xfrm>
          <a:custGeom>
            <a:avLst/>
            <a:gdLst/>
            <a:ahLst/>
            <a:cxnLst/>
            <a:rect l="l" t="t" r="r" b="b"/>
            <a:pathLst>
              <a:path w="508000" h="730885">
                <a:moveTo>
                  <a:pt x="358780" y="709909"/>
                </a:moveTo>
                <a:lnTo>
                  <a:pt x="320680" y="727709"/>
                </a:lnTo>
                <a:lnTo>
                  <a:pt x="262249" y="730879"/>
                </a:lnTo>
                <a:lnTo>
                  <a:pt x="238109" y="730879"/>
                </a:lnTo>
                <a:lnTo>
                  <a:pt x="199400" y="728350"/>
                </a:lnTo>
                <a:lnTo>
                  <a:pt x="156850" y="717529"/>
                </a:lnTo>
                <a:lnTo>
                  <a:pt x="153040" y="188579"/>
                </a:lnTo>
                <a:lnTo>
                  <a:pt x="27950" y="188579"/>
                </a:lnTo>
                <a:lnTo>
                  <a:pt x="4450" y="146029"/>
                </a:lnTo>
                <a:lnTo>
                  <a:pt x="640" y="107320"/>
                </a:lnTo>
                <a:lnTo>
                  <a:pt x="0" y="95249"/>
                </a:lnTo>
                <a:lnTo>
                  <a:pt x="640" y="82539"/>
                </a:lnTo>
                <a:lnTo>
                  <a:pt x="6339" y="34930"/>
                </a:lnTo>
                <a:lnTo>
                  <a:pt x="480059" y="0"/>
                </a:lnTo>
                <a:lnTo>
                  <a:pt x="487679" y="2529"/>
                </a:lnTo>
                <a:lnTo>
                  <a:pt x="504200" y="42550"/>
                </a:lnTo>
                <a:lnTo>
                  <a:pt x="508010" y="81259"/>
                </a:lnTo>
                <a:lnTo>
                  <a:pt x="508010" y="93329"/>
                </a:lnTo>
                <a:lnTo>
                  <a:pt x="508010" y="106679"/>
                </a:lnTo>
                <a:lnTo>
                  <a:pt x="502279" y="153649"/>
                </a:lnTo>
                <a:lnTo>
                  <a:pt x="358780" y="188579"/>
                </a:lnTo>
                <a:lnTo>
                  <a:pt x="358780" y="709909"/>
                </a:lnTo>
                <a:close/>
              </a:path>
            </a:pathLst>
          </a:custGeom>
          <a:ln w="16878">
            <a:solidFill>
              <a:srgbClr val="CB3F7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bk object 37"/>
          <p:cNvSpPr/>
          <p:nvPr/>
        </p:nvSpPr>
        <p:spPr>
          <a:xfrm>
            <a:off x="3938259" y="1246510"/>
            <a:ext cx="422275" cy="727075"/>
          </a:xfrm>
          <a:custGeom>
            <a:avLst/>
            <a:gdLst/>
            <a:ahLst/>
            <a:cxnLst/>
            <a:rect l="l" t="t" r="r" b="b"/>
            <a:pathLst>
              <a:path w="422275" h="727075">
                <a:moveTo>
                  <a:pt x="337840" y="288279"/>
                </a:moveTo>
                <a:lnTo>
                  <a:pt x="356890" y="340339"/>
                </a:lnTo>
                <a:lnTo>
                  <a:pt x="356890" y="371459"/>
                </a:lnTo>
                <a:lnTo>
                  <a:pt x="349270" y="425439"/>
                </a:lnTo>
                <a:lnTo>
                  <a:pt x="203850" y="442600"/>
                </a:lnTo>
                <a:lnTo>
                  <a:pt x="203850" y="546079"/>
                </a:lnTo>
                <a:lnTo>
                  <a:pt x="394350" y="546079"/>
                </a:lnTo>
                <a:lnTo>
                  <a:pt x="418490" y="590549"/>
                </a:lnTo>
                <a:lnTo>
                  <a:pt x="421660" y="628009"/>
                </a:lnTo>
                <a:lnTo>
                  <a:pt x="421660" y="640079"/>
                </a:lnTo>
                <a:lnTo>
                  <a:pt x="415289" y="691499"/>
                </a:lnTo>
                <a:lnTo>
                  <a:pt x="396880" y="726429"/>
                </a:lnTo>
                <a:lnTo>
                  <a:pt x="39380" y="727069"/>
                </a:lnTo>
                <a:lnTo>
                  <a:pt x="22250" y="725149"/>
                </a:lnTo>
                <a:lnTo>
                  <a:pt x="10180" y="718809"/>
                </a:lnTo>
                <a:lnTo>
                  <a:pt x="2560" y="708659"/>
                </a:lnTo>
                <a:lnTo>
                  <a:pt x="0" y="26669"/>
                </a:lnTo>
                <a:lnTo>
                  <a:pt x="3200" y="11429"/>
                </a:lnTo>
                <a:lnTo>
                  <a:pt x="12070" y="2529"/>
                </a:lnTo>
                <a:lnTo>
                  <a:pt x="395630" y="0"/>
                </a:lnTo>
                <a:lnTo>
                  <a:pt x="401330" y="1249"/>
                </a:lnTo>
                <a:lnTo>
                  <a:pt x="415289" y="41269"/>
                </a:lnTo>
                <a:lnTo>
                  <a:pt x="417210" y="81259"/>
                </a:lnTo>
                <a:lnTo>
                  <a:pt x="415930" y="126370"/>
                </a:lnTo>
                <a:lnTo>
                  <a:pt x="409590" y="168889"/>
                </a:lnTo>
                <a:lnTo>
                  <a:pt x="203850" y="183520"/>
                </a:lnTo>
                <a:lnTo>
                  <a:pt x="203850" y="288279"/>
                </a:lnTo>
                <a:lnTo>
                  <a:pt x="337840" y="288279"/>
                </a:lnTo>
                <a:close/>
              </a:path>
            </a:pathLst>
          </a:custGeom>
          <a:ln w="16878">
            <a:solidFill>
              <a:srgbClr val="CB3F7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bk object 38"/>
          <p:cNvSpPr/>
          <p:nvPr/>
        </p:nvSpPr>
        <p:spPr>
          <a:xfrm>
            <a:off x="4502139" y="1246510"/>
            <a:ext cx="545465" cy="733425"/>
          </a:xfrm>
          <a:custGeom>
            <a:avLst/>
            <a:gdLst/>
            <a:ahLst/>
            <a:cxnLst/>
            <a:rect l="l" t="t" r="r" b="b"/>
            <a:pathLst>
              <a:path w="545464" h="733425">
                <a:moveTo>
                  <a:pt x="198760" y="712469"/>
                </a:moveTo>
                <a:lnTo>
                  <a:pt x="158770" y="726429"/>
                </a:lnTo>
                <a:lnTo>
                  <a:pt x="120670" y="728959"/>
                </a:lnTo>
                <a:lnTo>
                  <a:pt x="94640" y="728350"/>
                </a:lnTo>
                <a:lnTo>
                  <a:pt x="53980" y="727069"/>
                </a:lnTo>
                <a:lnTo>
                  <a:pt x="15239" y="722619"/>
                </a:lnTo>
                <a:lnTo>
                  <a:pt x="0" y="36179"/>
                </a:lnTo>
                <a:lnTo>
                  <a:pt x="2560" y="20939"/>
                </a:lnTo>
                <a:lnTo>
                  <a:pt x="8900" y="9509"/>
                </a:lnTo>
                <a:lnTo>
                  <a:pt x="20330" y="2529"/>
                </a:lnTo>
                <a:lnTo>
                  <a:pt x="35570" y="0"/>
                </a:lnTo>
                <a:lnTo>
                  <a:pt x="236860" y="0"/>
                </a:lnTo>
                <a:lnTo>
                  <a:pt x="313060" y="4450"/>
                </a:lnTo>
                <a:lnTo>
                  <a:pt x="356250" y="13319"/>
                </a:lnTo>
                <a:lnTo>
                  <a:pt x="394990" y="26029"/>
                </a:lnTo>
                <a:lnTo>
                  <a:pt x="441959" y="53339"/>
                </a:lnTo>
                <a:lnTo>
                  <a:pt x="476890" y="89519"/>
                </a:lnTo>
                <a:lnTo>
                  <a:pt x="499109" y="135879"/>
                </a:lnTo>
                <a:lnTo>
                  <a:pt x="509290" y="191749"/>
                </a:lnTo>
                <a:lnTo>
                  <a:pt x="509930" y="212719"/>
                </a:lnTo>
                <a:lnTo>
                  <a:pt x="509930" y="226039"/>
                </a:lnTo>
                <a:lnTo>
                  <a:pt x="505480" y="265419"/>
                </a:lnTo>
                <a:lnTo>
                  <a:pt x="492130" y="313669"/>
                </a:lnTo>
                <a:lnTo>
                  <a:pt x="473720" y="349879"/>
                </a:lnTo>
                <a:lnTo>
                  <a:pt x="450860" y="380999"/>
                </a:lnTo>
                <a:lnTo>
                  <a:pt x="414680" y="413369"/>
                </a:lnTo>
                <a:lnTo>
                  <a:pt x="545470" y="631179"/>
                </a:lnTo>
                <a:lnTo>
                  <a:pt x="518800" y="666749"/>
                </a:lnTo>
                <a:lnTo>
                  <a:pt x="480059" y="696589"/>
                </a:lnTo>
                <a:lnTo>
                  <a:pt x="441350" y="718809"/>
                </a:lnTo>
                <a:lnTo>
                  <a:pt x="398800" y="732769"/>
                </a:lnTo>
                <a:lnTo>
                  <a:pt x="389260" y="733409"/>
                </a:lnTo>
                <a:lnTo>
                  <a:pt x="374660" y="732160"/>
                </a:lnTo>
                <a:lnTo>
                  <a:pt x="339089" y="716920"/>
                </a:lnTo>
                <a:lnTo>
                  <a:pt x="230520" y="476890"/>
                </a:lnTo>
                <a:lnTo>
                  <a:pt x="198760" y="476890"/>
                </a:lnTo>
                <a:lnTo>
                  <a:pt x="198760" y="712469"/>
                </a:lnTo>
                <a:close/>
              </a:path>
            </a:pathLst>
          </a:custGeom>
          <a:ln w="16878">
            <a:solidFill>
              <a:srgbClr val="CB3F7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bk object 39"/>
          <p:cNvSpPr/>
          <p:nvPr/>
        </p:nvSpPr>
        <p:spPr>
          <a:xfrm>
            <a:off x="4700899" y="1430030"/>
            <a:ext cx="103505" cy="156210"/>
          </a:xfrm>
          <a:custGeom>
            <a:avLst/>
            <a:gdLst/>
            <a:ahLst/>
            <a:cxnLst/>
            <a:rect l="l" t="t" r="r" b="b"/>
            <a:pathLst>
              <a:path w="103504" h="156209">
                <a:moveTo>
                  <a:pt x="0" y="0"/>
                </a:moveTo>
                <a:lnTo>
                  <a:pt x="0" y="156209"/>
                </a:lnTo>
                <a:lnTo>
                  <a:pt x="5090" y="156209"/>
                </a:lnTo>
                <a:lnTo>
                  <a:pt x="54620" y="148589"/>
                </a:lnTo>
                <a:lnTo>
                  <a:pt x="87629" y="126979"/>
                </a:lnTo>
                <a:lnTo>
                  <a:pt x="102229" y="90799"/>
                </a:lnTo>
                <a:lnTo>
                  <a:pt x="103510" y="75559"/>
                </a:lnTo>
                <a:lnTo>
                  <a:pt x="102869" y="59679"/>
                </a:lnTo>
                <a:lnTo>
                  <a:pt x="80009" y="15849"/>
                </a:lnTo>
                <a:lnTo>
                  <a:pt x="32400" y="609"/>
                </a:lnTo>
                <a:lnTo>
                  <a:pt x="0" y="0"/>
                </a:lnTo>
                <a:close/>
              </a:path>
            </a:pathLst>
          </a:custGeom>
          <a:ln w="16878">
            <a:solidFill>
              <a:srgbClr val="CB3F7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bk object 40"/>
          <p:cNvSpPr/>
          <p:nvPr/>
        </p:nvSpPr>
        <p:spPr>
          <a:xfrm>
            <a:off x="5133990" y="1246510"/>
            <a:ext cx="408940" cy="727075"/>
          </a:xfrm>
          <a:custGeom>
            <a:avLst/>
            <a:gdLst/>
            <a:ahLst/>
            <a:cxnLst/>
            <a:rect l="l" t="t" r="r" b="b"/>
            <a:pathLst>
              <a:path w="408939" h="727075">
                <a:moveTo>
                  <a:pt x="101589" y="547999"/>
                </a:moveTo>
                <a:lnTo>
                  <a:pt x="101589" y="178429"/>
                </a:lnTo>
                <a:lnTo>
                  <a:pt x="27919" y="178429"/>
                </a:lnTo>
                <a:lnTo>
                  <a:pt x="19659" y="175900"/>
                </a:lnTo>
                <a:lnTo>
                  <a:pt x="3169" y="133990"/>
                </a:lnTo>
                <a:lnTo>
                  <a:pt x="0" y="96499"/>
                </a:lnTo>
                <a:lnTo>
                  <a:pt x="0" y="81259"/>
                </a:lnTo>
                <a:lnTo>
                  <a:pt x="6979" y="26029"/>
                </a:lnTo>
                <a:lnTo>
                  <a:pt x="376549" y="0"/>
                </a:lnTo>
                <a:lnTo>
                  <a:pt x="384809" y="2529"/>
                </a:lnTo>
                <a:lnTo>
                  <a:pt x="400049" y="43159"/>
                </a:lnTo>
                <a:lnTo>
                  <a:pt x="404469" y="88270"/>
                </a:lnTo>
                <a:lnTo>
                  <a:pt x="404469" y="101589"/>
                </a:lnTo>
                <a:lnTo>
                  <a:pt x="398129" y="147949"/>
                </a:lnTo>
                <a:lnTo>
                  <a:pt x="307329" y="178429"/>
                </a:lnTo>
                <a:lnTo>
                  <a:pt x="307329" y="547999"/>
                </a:lnTo>
                <a:lnTo>
                  <a:pt x="379719" y="547999"/>
                </a:lnTo>
                <a:lnTo>
                  <a:pt x="387979" y="550529"/>
                </a:lnTo>
                <a:lnTo>
                  <a:pt x="404469" y="591799"/>
                </a:lnTo>
                <a:lnTo>
                  <a:pt x="408919" y="629899"/>
                </a:lnTo>
                <a:lnTo>
                  <a:pt x="408919" y="645139"/>
                </a:lnTo>
                <a:lnTo>
                  <a:pt x="400659" y="700399"/>
                </a:lnTo>
                <a:lnTo>
                  <a:pt x="29839" y="727069"/>
                </a:lnTo>
                <a:lnTo>
                  <a:pt x="21579" y="723899"/>
                </a:lnTo>
                <a:lnTo>
                  <a:pt x="6339" y="683879"/>
                </a:lnTo>
                <a:lnTo>
                  <a:pt x="1889" y="638159"/>
                </a:lnTo>
                <a:lnTo>
                  <a:pt x="1889" y="625480"/>
                </a:lnTo>
                <a:lnTo>
                  <a:pt x="8869" y="579119"/>
                </a:lnTo>
                <a:lnTo>
                  <a:pt x="101589" y="547999"/>
                </a:lnTo>
                <a:close/>
              </a:path>
            </a:pathLst>
          </a:custGeom>
          <a:ln w="16878">
            <a:solidFill>
              <a:srgbClr val="CB3F7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bk object 41"/>
          <p:cNvSpPr/>
          <p:nvPr/>
        </p:nvSpPr>
        <p:spPr>
          <a:xfrm>
            <a:off x="5643889" y="1236970"/>
            <a:ext cx="660400" cy="746760"/>
          </a:xfrm>
          <a:custGeom>
            <a:avLst/>
            <a:gdLst/>
            <a:ahLst/>
            <a:cxnLst/>
            <a:rect l="l" t="t" r="r" b="b"/>
            <a:pathLst>
              <a:path w="660400" h="746760">
                <a:moveTo>
                  <a:pt x="329549" y="746759"/>
                </a:moveTo>
                <a:lnTo>
                  <a:pt x="286999" y="744870"/>
                </a:lnTo>
                <a:lnTo>
                  <a:pt x="247009" y="738499"/>
                </a:lnTo>
                <a:lnTo>
                  <a:pt x="208909" y="727709"/>
                </a:lnTo>
                <a:lnTo>
                  <a:pt x="173979" y="712469"/>
                </a:lnTo>
                <a:lnTo>
                  <a:pt x="140969" y="692779"/>
                </a:lnTo>
                <a:lnTo>
                  <a:pt x="110489" y="669310"/>
                </a:lnTo>
                <a:lnTo>
                  <a:pt x="82539" y="641360"/>
                </a:lnTo>
                <a:lnTo>
                  <a:pt x="58399" y="609599"/>
                </a:lnTo>
                <a:lnTo>
                  <a:pt x="38740" y="573420"/>
                </a:lnTo>
                <a:lnTo>
                  <a:pt x="22859" y="533399"/>
                </a:lnTo>
                <a:lnTo>
                  <a:pt x="10789" y="489600"/>
                </a:lnTo>
                <a:lnTo>
                  <a:pt x="3169" y="441959"/>
                </a:lnTo>
                <a:lnTo>
                  <a:pt x="0" y="390540"/>
                </a:lnTo>
                <a:lnTo>
                  <a:pt x="0" y="372130"/>
                </a:lnTo>
                <a:lnTo>
                  <a:pt x="0" y="354329"/>
                </a:lnTo>
                <a:lnTo>
                  <a:pt x="3809" y="302270"/>
                </a:lnTo>
                <a:lnTo>
                  <a:pt x="11429" y="254629"/>
                </a:lnTo>
                <a:lnTo>
                  <a:pt x="22859" y="211470"/>
                </a:lnTo>
                <a:lnTo>
                  <a:pt x="38740" y="171449"/>
                </a:lnTo>
                <a:lnTo>
                  <a:pt x="59039" y="135910"/>
                </a:lnTo>
                <a:lnTo>
                  <a:pt x="83819" y="104150"/>
                </a:lnTo>
                <a:lnTo>
                  <a:pt x="111739" y="76840"/>
                </a:lnTo>
                <a:lnTo>
                  <a:pt x="142219" y="53339"/>
                </a:lnTo>
                <a:lnTo>
                  <a:pt x="175900" y="34289"/>
                </a:lnTo>
                <a:lnTo>
                  <a:pt x="211439" y="19049"/>
                </a:lnTo>
                <a:lnTo>
                  <a:pt x="248899" y="8900"/>
                </a:lnTo>
                <a:lnTo>
                  <a:pt x="289559" y="1920"/>
                </a:lnTo>
                <a:lnTo>
                  <a:pt x="332719" y="0"/>
                </a:lnTo>
                <a:lnTo>
                  <a:pt x="346709" y="0"/>
                </a:lnTo>
                <a:lnTo>
                  <a:pt x="389260" y="3809"/>
                </a:lnTo>
                <a:lnTo>
                  <a:pt x="428609" y="11429"/>
                </a:lnTo>
                <a:lnTo>
                  <a:pt x="465460" y="23500"/>
                </a:lnTo>
                <a:lnTo>
                  <a:pt x="510539" y="45719"/>
                </a:lnTo>
                <a:lnTo>
                  <a:pt x="551169" y="75559"/>
                </a:lnTo>
                <a:lnTo>
                  <a:pt x="578479" y="102869"/>
                </a:lnTo>
                <a:lnTo>
                  <a:pt x="602620" y="133990"/>
                </a:lnTo>
                <a:lnTo>
                  <a:pt x="622279" y="169560"/>
                </a:lnTo>
                <a:lnTo>
                  <a:pt x="637519" y="210190"/>
                </a:lnTo>
                <a:lnTo>
                  <a:pt x="648949" y="254020"/>
                </a:lnTo>
                <a:lnTo>
                  <a:pt x="656569" y="302910"/>
                </a:lnTo>
                <a:lnTo>
                  <a:pt x="660379" y="356250"/>
                </a:lnTo>
                <a:lnTo>
                  <a:pt x="660379" y="374660"/>
                </a:lnTo>
                <a:lnTo>
                  <a:pt x="660379" y="393070"/>
                </a:lnTo>
                <a:lnTo>
                  <a:pt x="656569" y="445769"/>
                </a:lnTo>
                <a:lnTo>
                  <a:pt x="648949" y="494659"/>
                </a:lnTo>
                <a:lnTo>
                  <a:pt x="636910" y="539130"/>
                </a:lnTo>
                <a:lnTo>
                  <a:pt x="621029" y="578479"/>
                </a:lnTo>
                <a:lnTo>
                  <a:pt x="601339" y="614050"/>
                </a:lnTo>
                <a:lnTo>
                  <a:pt x="576559" y="645810"/>
                </a:lnTo>
                <a:lnTo>
                  <a:pt x="548639" y="672480"/>
                </a:lnTo>
                <a:lnTo>
                  <a:pt x="507370" y="701680"/>
                </a:lnTo>
                <a:lnTo>
                  <a:pt x="462259" y="723899"/>
                </a:lnTo>
                <a:lnTo>
                  <a:pt x="424799" y="735329"/>
                </a:lnTo>
                <a:lnTo>
                  <a:pt x="385450" y="742949"/>
                </a:lnTo>
                <a:lnTo>
                  <a:pt x="344149" y="746759"/>
                </a:lnTo>
                <a:lnTo>
                  <a:pt x="329549" y="746759"/>
                </a:lnTo>
                <a:close/>
              </a:path>
            </a:pathLst>
          </a:custGeom>
          <a:ln w="16878">
            <a:solidFill>
              <a:srgbClr val="CB3F7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bk object 42"/>
          <p:cNvSpPr/>
          <p:nvPr/>
        </p:nvSpPr>
        <p:spPr>
          <a:xfrm>
            <a:off x="5857249" y="1436370"/>
            <a:ext cx="233679" cy="344170"/>
          </a:xfrm>
          <a:custGeom>
            <a:avLst/>
            <a:gdLst/>
            <a:ahLst/>
            <a:cxnLst/>
            <a:rect l="l" t="t" r="r" b="b"/>
            <a:pathLst>
              <a:path w="233679" h="344169">
                <a:moveTo>
                  <a:pt x="116829" y="0"/>
                </a:moveTo>
                <a:lnTo>
                  <a:pt x="67939" y="13319"/>
                </a:lnTo>
                <a:lnTo>
                  <a:pt x="37459" y="39989"/>
                </a:lnTo>
                <a:lnTo>
                  <a:pt x="13959" y="82539"/>
                </a:lnTo>
                <a:lnTo>
                  <a:pt x="1889" y="132069"/>
                </a:lnTo>
                <a:lnTo>
                  <a:pt x="0" y="159379"/>
                </a:lnTo>
                <a:lnTo>
                  <a:pt x="0" y="177149"/>
                </a:lnTo>
                <a:lnTo>
                  <a:pt x="3169" y="223509"/>
                </a:lnTo>
                <a:lnTo>
                  <a:pt x="15239" y="270509"/>
                </a:lnTo>
                <a:lnTo>
                  <a:pt x="38740" y="309250"/>
                </a:lnTo>
                <a:lnTo>
                  <a:pt x="69829" y="333999"/>
                </a:lnTo>
                <a:lnTo>
                  <a:pt x="106039" y="344180"/>
                </a:lnTo>
                <a:lnTo>
                  <a:pt x="121279" y="344180"/>
                </a:lnTo>
                <a:lnTo>
                  <a:pt x="160660" y="334639"/>
                </a:lnTo>
                <a:lnTo>
                  <a:pt x="198760" y="303519"/>
                </a:lnTo>
                <a:lnTo>
                  <a:pt x="220339" y="262249"/>
                </a:lnTo>
                <a:lnTo>
                  <a:pt x="231769" y="211439"/>
                </a:lnTo>
                <a:lnTo>
                  <a:pt x="233659" y="182879"/>
                </a:lnTo>
                <a:lnTo>
                  <a:pt x="233659" y="165719"/>
                </a:lnTo>
                <a:lnTo>
                  <a:pt x="229849" y="120639"/>
                </a:lnTo>
                <a:lnTo>
                  <a:pt x="216529" y="73670"/>
                </a:lnTo>
                <a:lnTo>
                  <a:pt x="191749" y="34930"/>
                </a:lnTo>
                <a:lnTo>
                  <a:pt x="160660" y="10149"/>
                </a:lnTo>
                <a:lnTo>
                  <a:pt x="116829" y="0"/>
                </a:lnTo>
                <a:close/>
              </a:path>
            </a:pathLst>
          </a:custGeom>
          <a:ln w="16878">
            <a:solidFill>
              <a:srgbClr val="CB3F7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bk object 43"/>
          <p:cNvSpPr/>
          <p:nvPr/>
        </p:nvSpPr>
        <p:spPr>
          <a:xfrm>
            <a:off x="3276600" y="9606912"/>
            <a:ext cx="184150" cy="220345"/>
          </a:xfrm>
          <a:custGeom>
            <a:avLst/>
            <a:gdLst/>
            <a:ahLst/>
            <a:cxnLst/>
            <a:rect l="l" t="t" r="r" b="b"/>
            <a:pathLst>
              <a:path w="184150" h="220345">
                <a:moveTo>
                  <a:pt x="88403" y="0"/>
                </a:moveTo>
                <a:lnTo>
                  <a:pt x="42730" y="15783"/>
                </a:lnTo>
                <a:lnTo>
                  <a:pt x="14931" y="46390"/>
                </a:lnTo>
                <a:lnTo>
                  <a:pt x="824" y="96263"/>
                </a:lnTo>
                <a:lnTo>
                  <a:pt x="0" y="111217"/>
                </a:lnTo>
                <a:lnTo>
                  <a:pt x="17" y="117209"/>
                </a:lnTo>
                <a:lnTo>
                  <a:pt x="11042" y="166889"/>
                </a:lnTo>
                <a:lnTo>
                  <a:pt x="43593" y="205953"/>
                </a:lnTo>
                <a:lnTo>
                  <a:pt x="92585" y="220052"/>
                </a:lnTo>
                <a:lnTo>
                  <a:pt x="104308" y="219160"/>
                </a:lnTo>
                <a:lnTo>
                  <a:pt x="141220" y="204930"/>
                </a:lnTo>
                <a:lnTo>
                  <a:pt x="151995" y="195927"/>
                </a:lnTo>
                <a:lnTo>
                  <a:pt x="89202" y="195927"/>
                </a:lnTo>
                <a:lnTo>
                  <a:pt x="76048" y="194170"/>
                </a:lnTo>
                <a:lnTo>
                  <a:pt x="43908" y="172884"/>
                </a:lnTo>
                <a:lnTo>
                  <a:pt x="26702" y="126849"/>
                </a:lnTo>
                <a:lnTo>
                  <a:pt x="26151" y="112122"/>
                </a:lnTo>
                <a:lnTo>
                  <a:pt x="26294" y="107426"/>
                </a:lnTo>
                <a:lnTo>
                  <a:pt x="33465" y="68444"/>
                </a:lnTo>
                <a:lnTo>
                  <a:pt x="63983" y="31355"/>
                </a:lnTo>
                <a:lnTo>
                  <a:pt x="153706" y="25412"/>
                </a:lnTo>
                <a:lnTo>
                  <a:pt x="149374" y="21127"/>
                </a:lnTo>
                <a:lnTo>
                  <a:pt x="138237" y="12540"/>
                </a:lnTo>
                <a:lnTo>
                  <a:pt x="127917" y="7137"/>
                </a:lnTo>
                <a:lnTo>
                  <a:pt x="116429" y="3267"/>
                </a:lnTo>
                <a:lnTo>
                  <a:pt x="103386" y="898"/>
                </a:lnTo>
                <a:lnTo>
                  <a:pt x="88403" y="0"/>
                </a:lnTo>
                <a:close/>
              </a:path>
              <a:path w="184150" h="220345">
                <a:moveTo>
                  <a:pt x="153706" y="25412"/>
                </a:moveTo>
                <a:lnTo>
                  <a:pt x="105309" y="25412"/>
                </a:lnTo>
                <a:lnTo>
                  <a:pt x="117313" y="29277"/>
                </a:lnTo>
                <a:lnTo>
                  <a:pt x="128753" y="36025"/>
                </a:lnTo>
                <a:lnTo>
                  <a:pt x="151076" y="67037"/>
                </a:lnTo>
                <a:lnTo>
                  <a:pt x="157380" y="117640"/>
                </a:lnTo>
                <a:lnTo>
                  <a:pt x="155919" y="131618"/>
                </a:lnTo>
                <a:lnTo>
                  <a:pt x="136011" y="176743"/>
                </a:lnTo>
                <a:lnTo>
                  <a:pt x="89202" y="195927"/>
                </a:lnTo>
                <a:lnTo>
                  <a:pt x="151995" y="195927"/>
                </a:lnTo>
                <a:lnTo>
                  <a:pt x="176948" y="154644"/>
                </a:lnTo>
                <a:lnTo>
                  <a:pt x="183183" y="116913"/>
                </a:lnTo>
                <a:lnTo>
                  <a:pt x="183684" y="100210"/>
                </a:lnTo>
                <a:lnTo>
                  <a:pt x="182469" y="87799"/>
                </a:lnTo>
                <a:lnTo>
                  <a:pt x="172027" y="50771"/>
                </a:lnTo>
                <a:lnTo>
                  <a:pt x="158565" y="30218"/>
                </a:lnTo>
                <a:lnTo>
                  <a:pt x="153706" y="2541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bk object 44"/>
          <p:cNvSpPr/>
          <p:nvPr/>
        </p:nvSpPr>
        <p:spPr>
          <a:xfrm>
            <a:off x="2905505" y="9596613"/>
            <a:ext cx="164465" cy="215900"/>
          </a:xfrm>
          <a:custGeom>
            <a:avLst/>
            <a:gdLst/>
            <a:ahLst/>
            <a:cxnLst/>
            <a:rect l="l" t="t" r="r" b="b"/>
            <a:pathLst>
              <a:path w="164464" h="215900">
                <a:moveTo>
                  <a:pt x="109235" y="116839"/>
                </a:moveTo>
                <a:lnTo>
                  <a:pt x="31253" y="116839"/>
                </a:lnTo>
                <a:lnTo>
                  <a:pt x="62996" y="117944"/>
                </a:lnTo>
                <a:lnTo>
                  <a:pt x="67568" y="118374"/>
                </a:lnTo>
                <a:lnTo>
                  <a:pt x="97927" y="147360"/>
                </a:lnTo>
                <a:lnTo>
                  <a:pt x="116948" y="182845"/>
                </a:lnTo>
                <a:lnTo>
                  <a:pt x="123125" y="193547"/>
                </a:lnTo>
                <a:lnTo>
                  <a:pt x="130279" y="204286"/>
                </a:lnTo>
                <a:lnTo>
                  <a:pt x="138774" y="215109"/>
                </a:lnTo>
                <a:lnTo>
                  <a:pt x="151527" y="215475"/>
                </a:lnTo>
                <a:lnTo>
                  <a:pt x="164139" y="215589"/>
                </a:lnTo>
                <a:lnTo>
                  <a:pt x="159144" y="205757"/>
                </a:lnTo>
                <a:lnTo>
                  <a:pt x="128888" y="147951"/>
                </a:lnTo>
                <a:lnTo>
                  <a:pt x="106298" y="120828"/>
                </a:lnTo>
                <a:lnTo>
                  <a:pt x="109235" y="116839"/>
                </a:lnTo>
                <a:close/>
              </a:path>
              <a:path w="164464" h="215900">
                <a:moveTo>
                  <a:pt x="70230" y="0"/>
                </a:moveTo>
                <a:lnTo>
                  <a:pt x="19831" y="3931"/>
                </a:lnTo>
                <a:lnTo>
                  <a:pt x="1799" y="159509"/>
                </a:lnTo>
                <a:lnTo>
                  <a:pt x="0" y="210277"/>
                </a:lnTo>
                <a:lnTo>
                  <a:pt x="227" y="210285"/>
                </a:lnTo>
                <a:lnTo>
                  <a:pt x="12519" y="209985"/>
                </a:lnTo>
                <a:lnTo>
                  <a:pt x="24947" y="205524"/>
                </a:lnTo>
                <a:lnTo>
                  <a:pt x="25390" y="192842"/>
                </a:lnTo>
                <a:lnTo>
                  <a:pt x="25911" y="180161"/>
                </a:lnTo>
                <a:lnTo>
                  <a:pt x="29671" y="129487"/>
                </a:lnTo>
                <a:lnTo>
                  <a:pt x="31253" y="116839"/>
                </a:lnTo>
                <a:lnTo>
                  <a:pt x="109235" y="116839"/>
                </a:lnTo>
                <a:lnTo>
                  <a:pt x="110558" y="115042"/>
                </a:lnTo>
                <a:lnTo>
                  <a:pt x="122690" y="110906"/>
                </a:lnTo>
                <a:lnTo>
                  <a:pt x="133384" y="104493"/>
                </a:lnTo>
                <a:lnTo>
                  <a:pt x="142876" y="95440"/>
                </a:lnTo>
                <a:lnTo>
                  <a:pt x="143652" y="94124"/>
                </a:lnTo>
                <a:lnTo>
                  <a:pt x="79599" y="94124"/>
                </a:lnTo>
                <a:lnTo>
                  <a:pt x="28824" y="92359"/>
                </a:lnTo>
                <a:lnTo>
                  <a:pt x="31504" y="47413"/>
                </a:lnTo>
                <a:lnTo>
                  <a:pt x="35415" y="22169"/>
                </a:lnTo>
                <a:lnTo>
                  <a:pt x="144057" y="22169"/>
                </a:lnTo>
                <a:lnTo>
                  <a:pt x="143900" y="21824"/>
                </a:lnTo>
                <a:lnTo>
                  <a:pt x="100325" y="1347"/>
                </a:lnTo>
                <a:lnTo>
                  <a:pt x="82781" y="311"/>
                </a:lnTo>
                <a:lnTo>
                  <a:pt x="70230" y="0"/>
                </a:lnTo>
                <a:close/>
              </a:path>
              <a:path w="164464" h="215900">
                <a:moveTo>
                  <a:pt x="144057" y="22169"/>
                </a:moveTo>
                <a:lnTo>
                  <a:pt x="35415" y="22169"/>
                </a:lnTo>
                <a:lnTo>
                  <a:pt x="99475" y="24948"/>
                </a:lnTo>
                <a:lnTo>
                  <a:pt x="111820" y="28760"/>
                </a:lnTo>
                <a:lnTo>
                  <a:pt x="121344" y="35970"/>
                </a:lnTo>
                <a:lnTo>
                  <a:pt x="127365" y="46908"/>
                </a:lnTo>
                <a:lnTo>
                  <a:pt x="129027" y="59999"/>
                </a:lnTo>
                <a:lnTo>
                  <a:pt x="128777" y="66820"/>
                </a:lnTo>
                <a:lnTo>
                  <a:pt x="126872" y="73105"/>
                </a:lnTo>
                <a:lnTo>
                  <a:pt x="123443" y="78820"/>
                </a:lnTo>
                <a:lnTo>
                  <a:pt x="120014" y="84678"/>
                </a:lnTo>
                <a:lnTo>
                  <a:pt x="114930" y="88644"/>
                </a:lnTo>
                <a:lnTo>
                  <a:pt x="105884" y="91987"/>
                </a:lnTo>
                <a:lnTo>
                  <a:pt x="94893" y="93923"/>
                </a:lnTo>
                <a:lnTo>
                  <a:pt x="79599" y="94124"/>
                </a:lnTo>
                <a:lnTo>
                  <a:pt x="143652" y="94124"/>
                </a:lnTo>
                <a:lnTo>
                  <a:pt x="148957" y="85126"/>
                </a:lnTo>
                <a:lnTo>
                  <a:pt x="152848" y="72985"/>
                </a:lnTo>
                <a:lnTo>
                  <a:pt x="154500" y="58627"/>
                </a:lnTo>
                <a:lnTo>
                  <a:pt x="153617" y="47715"/>
                </a:lnTo>
                <a:lnTo>
                  <a:pt x="150307" y="35882"/>
                </a:lnTo>
                <a:lnTo>
                  <a:pt x="144057" y="2216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bk object 45"/>
          <p:cNvSpPr/>
          <p:nvPr/>
        </p:nvSpPr>
        <p:spPr>
          <a:xfrm>
            <a:off x="3093201" y="9602818"/>
            <a:ext cx="147955" cy="210820"/>
          </a:xfrm>
          <a:custGeom>
            <a:avLst/>
            <a:gdLst/>
            <a:ahLst/>
            <a:cxnLst/>
            <a:rect l="l" t="t" r="r" b="b"/>
            <a:pathLst>
              <a:path w="147955" h="210820">
                <a:moveTo>
                  <a:pt x="57530" y="0"/>
                </a:moveTo>
                <a:lnTo>
                  <a:pt x="7158" y="7549"/>
                </a:lnTo>
                <a:lnTo>
                  <a:pt x="1362" y="172546"/>
                </a:lnTo>
                <a:lnTo>
                  <a:pt x="0" y="210623"/>
                </a:lnTo>
                <a:lnTo>
                  <a:pt x="1742" y="210679"/>
                </a:lnTo>
                <a:lnTo>
                  <a:pt x="13301" y="209452"/>
                </a:lnTo>
                <a:lnTo>
                  <a:pt x="25045" y="200847"/>
                </a:lnTo>
                <a:lnTo>
                  <a:pt x="25634" y="188220"/>
                </a:lnTo>
                <a:lnTo>
                  <a:pt x="26512" y="175603"/>
                </a:lnTo>
                <a:lnTo>
                  <a:pt x="27836" y="163002"/>
                </a:lnTo>
                <a:lnTo>
                  <a:pt x="29764" y="150421"/>
                </a:lnTo>
                <a:lnTo>
                  <a:pt x="32452" y="137866"/>
                </a:lnTo>
                <a:lnTo>
                  <a:pt x="36058" y="125342"/>
                </a:lnTo>
                <a:lnTo>
                  <a:pt x="98074" y="125342"/>
                </a:lnTo>
                <a:lnTo>
                  <a:pt x="102696" y="124710"/>
                </a:lnTo>
                <a:lnTo>
                  <a:pt x="114567" y="120864"/>
                </a:lnTo>
                <a:lnTo>
                  <a:pt x="124803" y="114839"/>
                </a:lnTo>
                <a:lnTo>
                  <a:pt x="133501" y="106439"/>
                </a:lnTo>
                <a:lnTo>
                  <a:pt x="136685" y="101290"/>
                </a:lnTo>
                <a:lnTo>
                  <a:pt x="66655" y="101290"/>
                </a:lnTo>
                <a:lnTo>
                  <a:pt x="28590" y="99965"/>
                </a:lnTo>
                <a:lnTo>
                  <a:pt x="31139" y="61787"/>
                </a:lnTo>
                <a:lnTo>
                  <a:pt x="40805" y="24304"/>
                </a:lnTo>
                <a:lnTo>
                  <a:pt x="136952" y="24304"/>
                </a:lnTo>
                <a:lnTo>
                  <a:pt x="134958" y="21136"/>
                </a:lnTo>
                <a:lnTo>
                  <a:pt x="99263" y="2242"/>
                </a:lnTo>
                <a:lnTo>
                  <a:pt x="70037" y="221"/>
                </a:lnTo>
                <a:lnTo>
                  <a:pt x="57530" y="0"/>
                </a:lnTo>
                <a:close/>
              </a:path>
              <a:path w="147955" h="210820">
                <a:moveTo>
                  <a:pt x="98074" y="125342"/>
                </a:moveTo>
                <a:lnTo>
                  <a:pt x="36058" y="125342"/>
                </a:lnTo>
                <a:lnTo>
                  <a:pt x="46626" y="125681"/>
                </a:lnTo>
                <a:lnTo>
                  <a:pt x="89094" y="126569"/>
                </a:lnTo>
                <a:lnTo>
                  <a:pt x="98074" y="125342"/>
                </a:lnTo>
                <a:close/>
              </a:path>
              <a:path w="147955" h="210820">
                <a:moveTo>
                  <a:pt x="136952" y="24304"/>
                </a:moveTo>
                <a:lnTo>
                  <a:pt x="40805" y="24304"/>
                </a:lnTo>
                <a:lnTo>
                  <a:pt x="90190" y="26027"/>
                </a:lnTo>
                <a:lnTo>
                  <a:pt x="97688" y="26850"/>
                </a:lnTo>
                <a:lnTo>
                  <a:pt x="108356" y="30623"/>
                </a:lnTo>
                <a:lnTo>
                  <a:pt x="113416" y="34933"/>
                </a:lnTo>
                <a:lnTo>
                  <a:pt x="119326" y="46206"/>
                </a:lnTo>
                <a:lnTo>
                  <a:pt x="121358" y="56931"/>
                </a:lnTo>
                <a:lnTo>
                  <a:pt x="121033" y="73719"/>
                </a:lnTo>
                <a:lnTo>
                  <a:pt x="85219" y="101174"/>
                </a:lnTo>
                <a:lnTo>
                  <a:pt x="66655" y="101290"/>
                </a:lnTo>
                <a:lnTo>
                  <a:pt x="136685" y="101290"/>
                </a:lnTo>
                <a:lnTo>
                  <a:pt x="139295" y="97070"/>
                </a:lnTo>
                <a:lnTo>
                  <a:pt x="143575" y="86027"/>
                </a:lnTo>
                <a:lnTo>
                  <a:pt x="146309" y="72716"/>
                </a:lnTo>
                <a:lnTo>
                  <a:pt x="147465" y="56545"/>
                </a:lnTo>
                <a:lnTo>
                  <a:pt x="145576" y="44630"/>
                </a:lnTo>
                <a:lnTo>
                  <a:pt x="141295" y="31205"/>
                </a:lnTo>
                <a:lnTo>
                  <a:pt x="136952" y="2430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bk object 46"/>
          <p:cNvSpPr/>
          <p:nvPr/>
        </p:nvSpPr>
        <p:spPr>
          <a:xfrm>
            <a:off x="2558164" y="9575348"/>
            <a:ext cx="144780" cy="210185"/>
          </a:xfrm>
          <a:custGeom>
            <a:avLst/>
            <a:gdLst/>
            <a:ahLst/>
            <a:cxnLst/>
            <a:rect l="l" t="t" r="r" b="b"/>
            <a:pathLst>
              <a:path w="144780" h="210184">
                <a:moveTo>
                  <a:pt x="60936" y="0"/>
                </a:moveTo>
                <a:lnTo>
                  <a:pt x="10673" y="6740"/>
                </a:lnTo>
                <a:lnTo>
                  <a:pt x="4453" y="125874"/>
                </a:lnTo>
                <a:lnTo>
                  <a:pt x="2035" y="171609"/>
                </a:lnTo>
                <a:lnTo>
                  <a:pt x="0" y="209661"/>
                </a:lnTo>
                <a:lnTo>
                  <a:pt x="1066" y="209714"/>
                </a:lnTo>
                <a:lnTo>
                  <a:pt x="12525" y="208824"/>
                </a:lnTo>
                <a:lnTo>
                  <a:pt x="24297" y="200521"/>
                </a:lnTo>
                <a:lnTo>
                  <a:pt x="25045" y="187860"/>
                </a:lnTo>
                <a:lnTo>
                  <a:pt x="25946" y="175207"/>
                </a:lnTo>
                <a:lnTo>
                  <a:pt x="27084" y="162567"/>
                </a:lnTo>
                <a:lnTo>
                  <a:pt x="28545" y="149943"/>
                </a:lnTo>
                <a:lnTo>
                  <a:pt x="30412" y="137340"/>
                </a:lnTo>
                <a:lnTo>
                  <a:pt x="32770" y="124764"/>
                </a:lnTo>
                <a:lnTo>
                  <a:pt x="101941" y="124764"/>
                </a:lnTo>
                <a:lnTo>
                  <a:pt x="110621" y="122294"/>
                </a:lnTo>
                <a:lnTo>
                  <a:pt x="120933" y="116607"/>
                </a:lnTo>
                <a:lnTo>
                  <a:pt x="129524" y="108511"/>
                </a:lnTo>
                <a:lnTo>
                  <a:pt x="134030" y="101512"/>
                </a:lnTo>
                <a:lnTo>
                  <a:pt x="85520" y="101512"/>
                </a:lnTo>
                <a:lnTo>
                  <a:pt x="67645" y="101460"/>
                </a:lnTo>
                <a:lnTo>
                  <a:pt x="29586" y="99455"/>
                </a:lnTo>
                <a:lnTo>
                  <a:pt x="30279" y="86637"/>
                </a:lnTo>
                <a:lnTo>
                  <a:pt x="31192" y="74036"/>
                </a:lnTo>
                <a:lnTo>
                  <a:pt x="32543" y="61455"/>
                </a:lnTo>
                <a:lnTo>
                  <a:pt x="34541" y="48905"/>
                </a:lnTo>
                <a:lnTo>
                  <a:pt x="37393" y="36399"/>
                </a:lnTo>
                <a:lnTo>
                  <a:pt x="41307" y="23949"/>
                </a:lnTo>
                <a:lnTo>
                  <a:pt x="134426" y="23949"/>
                </a:lnTo>
                <a:lnTo>
                  <a:pt x="134098" y="23326"/>
                </a:lnTo>
                <a:lnTo>
                  <a:pt x="101262" y="3191"/>
                </a:lnTo>
                <a:lnTo>
                  <a:pt x="73426" y="482"/>
                </a:lnTo>
                <a:lnTo>
                  <a:pt x="60936" y="0"/>
                </a:lnTo>
                <a:close/>
              </a:path>
              <a:path w="144780" h="210184">
                <a:moveTo>
                  <a:pt x="101941" y="124764"/>
                </a:moveTo>
                <a:lnTo>
                  <a:pt x="32770" y="124764"/>
                </a:lnTo>
                <a:lnTo>
                  <a:pt x="84528" y="127107"/>
                </a:lnTo>
                <a:lnTo>
                  <a:pt x="98511" y="125740"/>
                </a:lnTo>
                <a:lnTo>
                  <a:pt x="101941" y="124764"/>
                </a:lnTo>
                <a:close/>
              </a:path>
              <a:path w="144780" h="210184">
                <a:moveTo>
                  <a:pt x="134426" y="23949"/>
                </a:moveTo>
                <a:lnTo>
                  <a:pt x="41307" y="23949"/>
                </a:lnTo>
                <a:lnTo>
                  <a:pt x="90034" y="26495"/>
                </a:lnTo>
                <a:lnTo>
                  <a:pt x="97404" y="27437"/>
                </a:lnTo>
                <a:lnTo>
                  <a:pt x="107441" y="31366"/>
                </a:lnTo>
                <a:lnTo>
                  <a:pt x="112263" y="35770"/>
                </a:lnTo>
                <a:lnTo>
                  <a:pt x="117498" y="46381"/>
                </a:lnTo>
                <a:lnTo>
                  <a:pt x="119517" y="57045"/>
                </a:lnTo>
                <a:lnTo>
                  <a:pt x="119185" y="73361"/>
                </a:lnTo>
                <a:lnTo>
                  <a:pt x="114908" y="85116"/>
                </a:lnTo>
                <a:lnTo>
                  <a:pt x="106662" y="95406"/>
                </a:lnTo>
                <a:lnTo>
                  <a:pt x="98112" y="99491"/>
                </a:lnTo>
                <a:lnTo>
                  <a:pt x="85520" y="101512"/>
                </a:lnTo>
                <a:lnTo>
                  <a:pt x="134030" y="101512"/>
                </a:lnTo>
                <a:lnTo>
                  <a:pt x="135547" y="99156"/>
                </a:lnTo>
                <a:lnTo>
                  <a:pt x="140103" y="88196"/>
                </a:lnTo>
                <a:lnTo>
                  <a:pt x="143150" y="75099"/>
                </a:lnTo>
                <a:lnTo>
                  <a:pt x="144649" y="59330"/>
                </a:lnTo>
                <a:lnTo>
                  <a:pt x="143349" y="47116"/>
                </a:lnTo>
                <a:lnTo>
                  <a:pt x="139879" y="34313"/>
                </a:lnTo>
                <a:lnTo>
                  <a:pt x="134426" y="2394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bk object 47"/>
          <p:cNvSpPr/>
          <p:nvPr/>
        </p:nvSpPr>
        <p:spPr>
          <a:xfrm>
            <a:off x="2725423" y="9585924"/>
            <a:ext cx="139700" cy="213360"/>
          </a:xfrm>
          <a:custGeom>
            <a:avLst/>
            <a:gdLst/>
            <a:ahLst/>
            <a:cxnLst/>
            <a:rect l="l" t="t" r="r" b="b"/>
            <a:pathLst>
              <a:path w="139700" h="213359">
                <a:moveTo>
                  <a:pt x="74102" y="0"/>
                </a:moveTo>
                <a:lnTo>
                  <a:pt x="23413" y="3071"/>
                </a:lnTo>
                <a:lnTo>
                  <a:pt x="4717" y="119065"/>
                </a:lnTo>
                <a:lnTo>
                  <a:pt x="2035" y="169796"/>
                </a:lnTo>
                <a:lnTo>
                  <a:pt x="0" y="207847"/>
                </a:lnTo>
                <a:lnTo>
                  <a:pt x="95638" y="212253"/>
                </a:lnTo>
                <a:lnTo>
                  <a:pt x="133695" y="213220"/>
                </a:lnTo>
                <a:lnTo>
                  <a:pt x="133003" y="201434"/>
                </a:lnTo>
                <a:lnTo>
                  <a:pt x="126115" y="189313"/>
                </a:lnTo>
                <a:lnTo>
                  <a:pt x="113477" y="188583"/>
                </a:lnTo>
                <a:lnTo>
                  <a:pt x="100854" y="187706"/>
                </a:lnTo>
                <a:lnTo>
                  <a:pt x="50547" y="180988"/>
                </a:lnTo>
                <a:lnTo>
                  <a:pt x="25541" y="174487"/>
                </a:lnTo>
                <a:lnTo>
                  <a:pt x="26473" y="161945"/>
                </a:lnTo>
                <a:lnTo>
                  <a:pt x="27973" y="149434"/>
                </a:lnTo>
                <a:lnTo>
                  <a:pt x="30366" y="136971"/>
                </a:lnTo>
                <a:lnTo>
                  <a:pt x="33976" y="124571"/>
                </a:lnTo>
                <a:lnTo>
                  <a:pt x="39128" y="112253"/>
                </a:lnTo>
                <a:lnTo>
                  <a:pt x="127742" y="112253"/>
                </a:lnTo>
                <a:lnTo>
                  <a:pt x="126948" y="103340"/>
                </a:lnTo>
                <a:lnTo>
                  <a:pt x="118860" y="91443"/>
                </a:lnTo>
                <a:lnTo>
                  <a:pt x="80827" y="89236"/>
                </a:lnTo>
                <a:lnTo>
                  <a:pt x="55495" y="87376"/>
                </a:lnTo>
                <a:lnTo>
                  <a:pt x="42840" y="86263"/>
                </a:lnTo>
                <a:lnTo>
                  <a:pt x="30193" y="84998"/>
                </a:lnTo>
                <a:lnTo>
                  <a:pt x="30907" y="72348"/>
                </a:lnTo>
                <a:lnTo>
                  <a:pt x="31839" y="59707"/>
                </a:lnTo>
                <a:lnTo>
                  <a:pt x="33181" y="47086"/>
                </a:lnTo>
                <a:lnTo>
                  <a:pt x="35123" y="34498"/>
                </a:lnTo>
                <a:lnTo>
                  <a:pt x="37857" y="21954"/>
                </a:lnTo>
                <a:lnTo>
                  <a:pt x="139403" y="21954"/>
                </a:lnTo>
                <a:lnTo>
                  <a:pt x="139520" y="14625"/>
                </a:lnTo>
                <a:lnTo>
                  <a:pt x="137166" y="2011"/>
                </a:lnTo>
                <a:lnTo>
                  <a:pt x="111951" y="794"/>
                </a:lnTo>
                <a:lnTo>
                  <a:pt x="99342" y="339"/>
                </a:lnTo>
                <a:lnTo>
                  <a:pt x="86727" y="57"/>
                </a:lnTo>
                <a:lnTo>
                  <a:pt x="74102" y="0"/>
                </a:lnTo>
                <a:close/>
              </a:path>
              <a:path w="139700" h="213359">
                <a:moveTo>
                  <a:pt x="127742" y="112253"/>
                </a:moveTo>
                <a:lnTo>
                  <a:pt x="39128" y="112253"/>
                </a:lnTo>
                <a:lnTo>
                  <a:pt x="77177" y="114007"/>
                </a:lnTo>
                <a:lnTo>
                  <a:pt x="102564" y="114733"/>
                </a:lnTo>
                <a:lnTo>
                  <a:pt x="115266" y="114886"/>
                </a:lnTo>
                <a:lnTo>
                  <a:pt x="127974" y="114866"/>
                </a:lnTo>
                <a:lnTo>
                  <a:pt x="127742" y="112253"/>
                </a:lnTo>
                <a:close/>
              </a:path>
              <a:path w="139700" h="213359">
                <a:moveTo>
                  <a:pt x="139403" y="21954"/>
                </a:moveTo>
                <a:lnTo>
                  <a:pt x="37857" y="21954"/>
                </a:lnTo>
                <a:lnTo>
                  <a:pt x="139322" y="27109"/>
                </a:lnTo>
                <a:lnTo>
                  <a:pt x="139403" y="2195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bk object 48"/>
          <p:cNvSpPr/>
          <p:nvPr/>
        </p:nvSpPr>
        <p:spPr>
          <a:xfrm>
            <a:off x="2363745" y="9557745"/>
            <a:ext cx="156845" cy="219710"/>
          </a:xfrm>
          <a:custGeom>
            <a:avLst/>
            <a:gdLst/>
            <a:ahLst/>
            <a:cxnLst/>
            <a:rect l="l" t="t" r="r" b="b"/>
            <a:pathLst>
              <a:path w="156844" h="219709">
                <a:moveTo>
                  <a:pt x="21231" y="0"/>
                </a:moveTo>
                <a:lnTo>
                  <a:pt x="5410" y="51333"/>
                </a:lnTo>
                <a:lnTo>
                  <a:pt x="1898" y="102672"/>
                </a:lnTo>
                <a:lnTo>
                  <a:pt x="0" y="143830"/>
                </a:lnTo>
                <a:lnTo>
                  <a:pt x="904" y="156228"/>
                </a:lnTo>
                <a:lnTo>
                  <a:pt x="19394" y="200104"/>
                </a:lnTo>
                <a:lnTo>
                  <a:pt x="54603" y="217719"/>
                </a:lnTo>
                <a:lnTo>
                  <a:pt x="81903" y="219581"/>
                </a:lnTo>
                <a:lnTo>
                  <a:pt x="94038" y="217812"/>
                </a:lnTo>
                <a:lnTo>
                  <a:pt x="105873" y="213894"/>
                </a:lnTo>
                <a:lnTo>
                  <a:pt x="117778" y="207498"/>
                </a:lnTo>
                <a:lnTo>
                  <a:pt x="126403" y="199744"/>
                </a:lnTo>
                <a:lnTo>
                  <a:pt x="130863" y="193612"/>
                </a:lnTo>
                <a:lnTo>
                  <a:pt x="77894" y="193612"/>
                </a:lnTo>
                <a:lnTo>
                  <a:pt x="60475" y="193032"/>
                </a:lnTo>
                <a:lnTo>
                  <a:pt x="25770" y="156537"/>
                </a:lnTo>
                <a:lnTo>
                  <a:pt x="24979" y="146182"/>
                </a:lnTo>
                <a:lnTo>
                  <a:pt x="25025" y="132355"/>
                </a:lnTo>
                <a:lnTo>
                  <a:pt x="25978" y="114219"/>
                </a:lnTo>
                <a:lnTo>
                  <a:pt x="26875" y="101553"/>
                </a:lnTo>
                <a:lnTo>
                  <a:pt x="27761" y="88885"/>
                </a:lnTo>
                <a:lnTo>
                  <a:pt x="30337" y="50870"/>
                </a:lnTo>
                <a:lnTo>
                  <a:pt x="32762" y="12844"/>
                </a:lnTo>
                <a:lnTo>
                  <a:pt x="33530" y="167"/>
                </a:lnTo>
                <a:lnTo>
                  <a:pt x="21231" y="0"/>
                </a:lnTo>
                <a:close/>
              </a:path>
              <a:path w="156844" h="219709">
                <a:moveTo>
                  <a:pt x="131935" y="7046"/>
                </a:moveTo>
                <a:lnTo>
                  <a:pt x="127976" y="62653"/>
                </a:lnTo>
                <a:lnTo>
                  <a:pt x="125199" y="100804"/>
                </a:lnTo>
                <a:lnTo>
                  <a:pt x="121940" y="143712"/>
                </a:lnTo>
                <a:lnTo>
                  <a:pt x="101146" y="188087"/>
                </a:lnTo>
                <a:lnTo>
                  <a:pt x="77894" y="193612"/>
                </a:lnTo>
                <a:lnTo>
                  <a:pt x="130863" y="193612"/>
                </a:lnTo>
                <a:lnTo>
                  <a:pt x="145366" y="154391"/>
                </a:lnTo>
                <a:lnTo>
                  <a:pt x="150587" y="97461"/>
                </a:lnTo>
                <a:lnTo>
                  <a:pt x="155024" y="34121"/>
                </a:lnTo>
                <a:lnTo>
                  <a:pt x="156819" y="8783"/>
                </a:lnTo>
                <a:lnTo>
                  <a:pt x="131935" y="704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bk object 49"/>
          <p:cNvSpPr/>
          <p:nvPr/>
        </p:nvSpPr>
        <p:spPr>
          <a:xfrm>
            <a:off x="2181662" y="9541594"/>
            <a:ext cx="138430" cy="220345"/>
          </a:xfrm>
          <a:custGeom>
            <a:avLst/>
            <a:gdLst/>
            <a:ahLst/>
            <a:cxnLst/>
            <a:rect l="l" t="t" r="r" b="b"/>
            <a:pathLst>
              <a:path w="138430" h="220345">
                <a:moveTo>
                  <a:pt x="21660" y="141460"/>
                </a:moveTo>
                <a:lnTo>
                  <a:pt x="193" y="141914"/>
                </a:lnTo>
                <a:lnTo>
                  <a:pt x="0" y="147764"/>
                </a:lnTo>
                <a:lnTo>
                  <a:pt x="800" y="159708"/>
                </a:lnTo>
                <a:lnTo>
                  <a:pt x="23169" y="203286"/>
                </a:lnTo>
                <a:lnTo>
                  <a:pt x="59628" y="218538"/>
                </a:lnTo>
                <a:lnTo>
                  <a:pt x="77002" y="220165"/>
                </a:lnTo>
                <a:lnTo>
                  <a:pt x="89307" y="218284"/>
                </a:lnTo>
                <a:lnTo>
                  <a:pt x="101451" y="213834"/>
                </a:lnTo>
                <a:lnTo>
                  <a:pt x="110562" y="208084"/>
                </a:lnTo>
                <a:lnTo>
                  <a:pt x="119272" y="199370"/>
                </a:lnTo>
                <a:lnTo>
                  <a:pt x="121975" y="195467"/>
                </a:lnTo>
                <a:lnTo>
                  <a:pt x="76274" y="195467"/>
                </a:lnTo>
                <a:lnTo>
                  <a:pt x="65977" y="194554"/>
                </a:lnTo>
                <a:lnTo>
                  <a:pt x="29411" y="175238"/>
                </a:lnTo>
                <a:lnTo>
                  <a:pt x="22831" y="155271"/>
                </a:lnTo>
                <a:lnTo>
                  <a:pt x="21660" y="141460"/>
                </a:lnTo>
                <a:close/>
              </a:path>
              <a:path w="138430" h="220345">
                <a:moveTo>
                  <a:pt x="71261" y="0"/>
                </a:moveTo>
                <a:lnTo>
                  <a:pt x="29083" y="18949"/>
                </a:lnTo>
                <a:lnTo>
                  <a:pt x="14225" y="59290"/>
                </a:lnTo>
                <a:lnTo>
                  <a:pt x="15665" y="71045"/>
                </a:lnTo>
                <a:lnTo>
                  <a:pt x="37778" y="103982"/>
                </a:lnTo>
                <a:lnTo>
                  <a:pt x="75333" y="121394"/>
                </a:lnTo>
                <a:lnTo>
                  <a:pt x="88138" y="126908"/>
                </a:lnTo>
                <a:lnTo>
                  <a:pt x="113731" y="155785"/>
                </a:lnTo>
                <a:lnTo>
                  <a:pt x="113100" y="162427"/>
                </a:lnTo>
                <a:lnTo>
                  <a:pt x="112588" y="168941"/>
                </a:lnTo>
                <a:lnTo>
                  <a:pt x="110433" y="174835"/>
                </a:lnTo>
                <a:lnTo>
                  <a:pt x="106754" y="180072"/>
                </a:lnTo>
                <a:lnTo>
                  <a:pt x="103063" y="185479"/>
                </a:lnTo>
                <a:lnTo>
                  <a:pt x="97729" y="189301"/>
                </a:lnTo>
                <a:lnTo>
                  <a:pt x="84013" y="194611"/>
                </a:lnTo>
                <a:lnTo>
                  <a:pt x="76274" y="195467"/>
                </a:lnTo>
                <a:lnTo>
                  <a:pt x="121975" y="195467"/>
                </a:lnTo>
                <a:lnTo>
                  <a:pt x="128315" y="186315"/>
                </a:lnTo>
                <a:lnTo>
                  <a:pt x="132795" y="174494"/>
                </a:lnTo>
                <a:lnTo>
                  <a:pt x="135093" y="161732"/>
                </a:lnTo>
                <a:lnTo>
                  <a:pt x="135105" y="150584"/>
                </a:lnTo>
                <a:lnTo>
                  <a:pt x="132735" y="138781"/>
                </a:lnTo>
                <a:lnTo>
                  <a:pt x="108407" y="106313"/>
                </a:lnTo>
                <a:lnTo>
                  <a:pt x="59003" y="84583"/>
                </a:lnTo>
                <a:lnTo>
                  <a:pt x="47712" y="78468"/>
                </a:lnTo>
                <a:lnTo>
                  <a:pt x="41341" y="72822"/>
                </a:lnTo>
                <a:lnTo>
                  <a:pt x="37412" y="67488"/>
                </a:lnTo>
                <a:lnTo>
                  <a:pt x="35626" y="61118"/>
                </a:lnTo>
                <a:lnTo>
                  <a:pt x="36631" y="51374"/>
                </a:lnTo>
                <a:lnTo>
                  <a:pt x="40708" y="40263"/>
                </a:lnTo>
                <a:lnTo>
                  <a:pt x="50475" y="29715"/>
                </a:lnTo>
                <a:lnTo>
                  <a:pt x="58847" y="26578"/>
                </a:lnTo>
                <a:lnTo>
                  <a:pt x="71434" y="25681"/>
                </a:lnTo>
                <a:lnTo>
                  <a:pt x="127331" y="25681"/>
                </a:lnTo>
                <a:lnTo>
                  <a:pt x="120651" y="17626"/>
                </a:lnTo>
                <a:lnTo>
                  <a:pt x="109460" y="8965"/>
                </a:lnTo>
                <a:lnTo>
                  <a:pt x="99921" y="4747"/>
                </a:lnTo>
                <a:lnTo>
                  <a:pt x="87633" y="1791"/>
                </a:lnTo>
                <a:lnTo>
                  <a:pt x="71261" y="0"/>
                </a:lnTo>
                <a:close/>
              </a:path>
              <a:path w="138430" h="220345">
                <a:moveTo>
                  <a:pt x="127331" y="25681"/>
                </a:moveTo>
                <a:lnTo>
                  <a:pt x="71434" y="25681"/>
                </a:lnTo>
                <a:lnTo>
                  <a:pt x="89910" y="27298"/>
                </a:lnTo>
                <a:lnTo>
                  <a:pt x="100756" y="32981"/>
                </a:lnTo>
                <a:lnTo>
                  <a:pt x="110705" y="43365"/>
                </a:lnTo>
                <a:lnTo>
                  <a:pt x="114863" y="54959"/>
                </a:lnTo>
                <a:lnTo>
                  <a:pt x="116279" y="69332"/>
                </a:lnTo>
                <a:lnTo>
                  <a:pt x="130757" y="69262"/>
                </a:lnTo>
                <a:lnTo>
                  <a:pt x="138150" y="64580"/>
                </a:lnTo>
                <a:lnTo>
                  <a:pt x="137288" y="53634"/>
                </a:lnTo>
                <a:lnTo>
                  <a:pt x="134261" y="41542"/>
                </a:lnTo>
                <a:lnTo>
                  <a:pt x="128504" y="27096"/>
                </a:lnTo>
                <a:lnTo>
                  <a:pt x="127331" y="2568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bk object 50"/>
          <p:cNvSpPr/>
          <p:nvPr/>
        </p:nvSpPr>
        <p:spPr>
          <a:xfrm>
            <a:off x="4068104" y="9541542"/>
            <a:ext cx="1295186" cy="282317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232718" y="1080288"/>
            <a:ext cx="5091062" cy="21367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8150" b="0" i="0">
                <a:solidFill>
                  <a:schemeClr val="tx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825" y="2462403"/>
            <a:ext cx="6800849" cy="706602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69210" y="9956673"/>
            <a:ext cx="2418079" cy="5353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7825" y="9956673"/>
            <a:ext cx="1737995" cy="5353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8/12/2022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0680" y="9956673"/>
            <a:ext cx="1737995" cy="5353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pc="265" dirty="0"/>
              <a:t>M</a:t>
            </a:r>
            <a:r>
              <a:rPr spc="355" dirty="0"/>
              <a:t>I</a:t>
            </a:r>
            <a:r>
              <a:rPr spc="415" dirty="0"/>
              <a:t>S</a:t>
            </a:r>
            <a:r>
              <a:rPr spc="430" dirty="0"/>
              <a:t>T</a:t>
            </a:r>
            <a:r>
              <a:rPr spc="455" dirty="0"/>
              <a:t>E</a:t>
            </a:r>
            <a:r>
              <a:rPr spc="370" dirty="0"/>
              <a:t>R</a:t>
            </a:r>
            <a:r>
              <a:rPr spc="345" dirty="0"/>
              <a:t>I</a:t>
            </a:r>
            <a:r>
              <a:rPr spc="-60" dirty="0"/>
              <a:t>O</a:t>
            </a:r>
          </a:p>
          <a:p>
            <a:pPr algn="ctr">
              <a:lnSpc>
                <a:spcPct val="100000"/>
              </a:lnSpc>
              <a:spcBef>
                <a:spcPts val="235"/>
              </a:spcBef>
            </a:pPr>
            <a:r>
              <a:rPr sz="6400" spc="780" dirty="0">
                <a:latin typeface="Calibri"/>
                <a:cs typeface="Calibri"/>
              </a:rPr>
              <a:t>P</a:t>
            </a:r>
            <a:r>
              <a:rPr sz="6400" spc="930" dirty="0">
                <a:latin typeface="Calibri"/>
                <a:cs typeface="Calibri"/>
              </a:rPr>
              <a:t>OR</a:t>
            </a:r>
            <a:r>
              <a:rPr sz="6400" spc="740" dirty="0">
                <a:latin typeface="Calibri"/>
                <a:cs typeface="Calibri"/>
              </a:rPr>
              <a:t>T</a:t>
            </a:r>
            <a:r>
              <a:rPr sz="6400" spc="885" dirty="0">
                <a:latin typeface="Calibri"/>
                <a:cs typeface="Calibri"/>
              </a:rPr>
              <a:t>A</a:t>
            </a:r>
            <a:r>
              <a:rPr sz="6400" spc="935" dirty="0">
                <a:latin typeface="Calibri"/>
                <a:cs typeface="Calibri"/>
              </a:rPr>
              <a:t>D</a:t>
            </a:r>
            <a:r>
              <a:rPr sz="6400" spc="885" dirty="0">
                <a:latin typeface="Calibri"/>
                <a:cs typeface="Calibri"/>
              </a:rPr>
              <a:t>A</a:t>
            </a:r>
            <a:endParaRPr sz="64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222050" y="4434764"/>
            <a:ext cx="1593215" cy="381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800" spc="45" dirty="0">
                <a:solidFill>
                  <a:srgbClr val="7C4F00"/>
                </a:solidFill>
                <a:latin typeface="Tahoma"/>
                <a:cs typeface="Tahoma"/>
              </a:rPr>
              <a:t>N</a:t>
            </a:r>
            <a:r>
              <a:rPr sz="2800" spc="40" dirty="0">
                <a:solidFill>
                  <a:srgbClr val="7C4F00"/>
                </a:solidFill>
                <a:latin typeface="Tahoma"/>
                <a:cs typeface="Tahoma"/>
              </a:rPr>
              <a:t>OM</a:t>
            </a:r>
            <a:r>
              <a:rPr sz="2800" spc="35" dirty="0">
                <a:solidFill>
                  <a:srgbClr val="7C4F00"/>
                </a:solidFill>
                <a:latin typeface="Tahoma"/>
                <a:cs typeface="Tahoma"/>
              </a:rPr>
              <a:t>B</a:t>
            </a:r>
            <a:r>
              <a:rPr sz="2800" spc="45" dirty="0">
                <a:solidFill>
                  <a:srgbClr val="7C4F00"/>
                </a:solidFill>
                <a:latin typeface="Tahoma"/>
                <a:cs typeface="Tahoma"/>
              </a:rPr>
              <a:t>R</a:t>
            </a:r>
            <a:r>
              <a:rPr sz="2800" spc="65" dirty="0">
                <a:solidFill>
                  <a:srgbClr val="7C4F00"/>
                </a:solidFill>
                <a:latin typeface="Tahoma"/>
                <a:cs typeface="Tahoma"/>
              </a:rPr>
              <a:t>E</a:t>
            </a:r>
            <a:r>
              <a:rPr sz="2800" spc="-10" dirty="0">
                <a:solidFill>
                  <a:srgbClr val="7C4F00"/>
                </a:solidFill>
                <a:latin typeface="Tahoma"/>
                <a:cs typeface="Tahoma"/>
              </a:rPr>
              <a:t>:</a:t>
            </a:r>
            <a:endParaRPr sz="2800">
              <a:latin typeface="Tahoma"/>
              <a:cs typeface="Tahom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471801" y="9573037"/>
            <a:ext cx="571500" cy="3244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450" spc="120" baseline="1207" dirty="0">
                <a:latin typeface="Tahoma"/>
                <a:cs typeface="Tahoma"/>
              </a:rPr>
              <a:t>R</a:t>
            </a:r>
            <a:r>
              <a:rPr sz="2300" spc="55" dirty="0">
                <a:latin typeface="Tahoma"/>
                <a:cs typeface="Tahoma"/>
              </a:rPr>
              <a:t>T</a:t>
            </a:r>
            <a:r>
              <a:rPr sz="2300" dirty="0">
                <a:latin typeface="Tahoma"/>
                <a:cs typeface="Tahoma"/>
              </a:rPr>
              <a:t>A</a:t>
            </a:r>
            <a:endParaRPr sz="23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</Words>
  <Application>Microsoft Office PowerPoint</Application>
  <PresentationFormat>Benutzerdefiniert</PresentationFormat>
  <Paragraphs>4</Paragraphs>
  <Slides>1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Office Theme</vt:lpstr>
      <vt:lpstr>MISTERIO PORTADA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MISTERIO PORTADA</dc:title>
  <dc:creator>Online2PDF.com</dc:creator>
  <cp:lastModifiedBy>Online2PDF.com</cp:lastModifiedBy>
  <cp:revision>1</cp:revision>
  <dcterms:created xsi:type="dcterms:W3CDTF">2022-08-12T19:32:17Z</dcterms:created>
  <dcterms:modified xsi:type="dcterms:W3CDTF">2022-08-12T17:32:22Z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2022-08-12T00:00:00Z</vt:filetime>
  </property>
  <property fmtid="{D5CDD505-2E9C-101B-9397-08002B2CF9AE}" pid="3" name="LastSaved">
    <vt:filetime>2022-08-12T00:00:00Z</vt:filetime>
  </property>
</Properties>
</file>