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8861A1-E210-4D2B-8120-61DA2EE7130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DE4C5E-4E95-4A56-950E-3C2A06870D8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3A8CA9-E81D-4F66-870F-1BB9BC9A6AC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9C8861-D487-4229-9404-5733633090D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A30175-EA1D-4905-A118-33429F42C33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DFF2DC-1C7D-4BCC-A042-8C22F699B7D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0BA028-E027-48D8-9E9F-18416659ED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46AC9B-AF72-4F40-9D6B-5D987C48562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021040" y="3466440"/>
            <a:ext cx="3513600" cy="273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458A01-7F57-4A36-9CD9-544E4193A1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128E16-7837-45DE-B9A8-9D35F31DB1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CE3AF1-0E41-4CF8-99A0-67875A16C6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EF5C00-B64D-4294-8EF2-C120F0CCE4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4687560"/>
            <a:ext cx="1739520" cy="26182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35136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700" spc="-1" strike="noStrike">
                <a:latin typeface="Calibri"/>
              </a:rPr>
              <a:t>Click to edit the title text format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88E32C6-9659-4902-B347-56071C22CAD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340920" y="6698160"/>
            <a:ext cx="1074240" cy="44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850" spc="474" strike="noStrike">
                <a:solidFill>
                  <a:srgbClr val="ffffff"/>
                </a:solidFill>
                <a:latin typeface="Tahoma"/>
              </a:rPr>
              <a:t>2022</a:t>
            </a:r>
            <a:endParaRPr b="0" lang="en-US" sz="2850" spc="-1" strike="noStrike">
              <a:latin typeface="Arial"/>
            </a:endParaRPr>
          </a:p>
        </p:txBody>
      </p:sp>
      <p:grpSp>
        <p:nvGrpSpPr>
          <p:cNvPr id="43" name="object 3"/>
          <p:cNvGrpSpPr/>
          <p:nvPr/>
        </p:nvGrpSpPr>
        <p:grpSpPr>
          <a:xfrm>
            <a:off x="2034000" y="3099960"/>
            <a:ext cx="5513040" cy="4156560"/>
            <a:chOff x="2034000" y="3099960"/>
            <a:chExt cx="5513040" cy="4156560"/>
          </a:xfrm>
        </p:grpSpPr>
        <p:pic>
          <p:nvPicPr>
            <p:cNvPr id="44" name="object 4" descr=""/>
            <p:cNvPicPr/>
            <p:nvPr/>
          </p:nvPicPr>
          <p:blipFill>
            <a:blip r:embed="rId1"/>
            <a:stretch/>
          </p:blipFill>
          <p:spPr>
            <a:xfrm>
              <a:off x="6581160" y="3099960"/>
              <a:ext cx="880560" cy="2000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5"/>
            <p:cNvSpPr/>
            <p:nvPr/>
          </p:nvSpPr>
          <p:spPr>
            <a:xfrm>
              <a:off x="2034000" y="4072320"/>
              <a:ext cx="5094720" cy="3184200"/>
            </a:xfrm>
            <a:custGeom>
              <a:avLst/>
              <a:gdLst/>
              <a:ahLst/>
              <a:rect l="l" t="t" r="r" b="b"/>
              <a:pathLst>
                <a:path w="5095240" h="3184525">
                  <a:moveTo>
                    <a:pt x="5095240" y="0"/>
                  </a:moveTo>
                  <a:lnTo>
                    <a:pt x="0" y="0"/>
                  </a:lnTo>
                  <a:lnTo>
                    <a:pt x="0" y="3184525"/>
                  </a:lnTo>
                  <a:lnTo>
                    <a:pt x="5095240" y="3184525"/>
                  </a:lnTo>
                  <a:lnTo>
                    <a:pt x="5095240" y="0"/>
                  </a:lnTo>
                  <a:close/>
                </a:path>
              </a:pathLst>
            </a:custGeom>
            <a:solidFill>
              <a:srgbClr val="221f1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6"/>
            <p:cNvSpPr/>
            <p:nvPr/>
          </p:nvSpPr>
          <p:spPr>
            <a:xfrm>
              <a:off x="2098800" y="4372560"/>
              <a:ext cx="4963320" cy="2840760"/>
            </a:xfrm>
            <a:custGeom>
              <a:avLst/>
              <a:gdLst/>
              <a:ahLst/>
              <a:rect l="l" t="t" r="r" b="b"/>
              <a:pathLst>
                <a:path w="4963795" h="2840990">
                  <a:moveTo>
                    <a:pt x="678180" y="2273300"/>
                  </a:moveTo>
                  <a:lnTo>
                    <a:pt x="0" y="2273300"/>
                  </a:lnTo>
                  <a:lnTo>
                    <a:pt x="0" y="2840990"/>
                  </a:lnTo>
                  <a:lnTo>
                    <a:pt x="678180" y="2840990"/>
                  </a:lnTo>
                  <a:lnTo>
                    <a:pt x="678180" y="2273300"/>
                  </a:lnTo>
                  <a:close/>
                  <a:moveTo>
                    <a:pt x="678180" y="1699895"/>
                  </a:moveTo>
                  <a:lnTo>
                    <a:pt x="0" y="1699895"/>
                  </a:lnTo>
                  <a:lnTo>
                    <a:pt x="0" y="2247265"/>
                  </a:lnTo>
                  <a:lnTo>
                    <a:pt x="678180" y="2247265"/>
                  </a:lnTo>
                  <a:lnTo>
                    <a:pt x="678180" y="1699895"/>
                  </a:lnTo>
                  <a:close/>
                  <a:moveTo>
                    <a:pt x="678180" y="1125855"/>
                  </a:moveTo>
                  <a:lnTo>
                    <a:pt x="0" y="1125855"/>
                  </a:lnTo>
                  <a:lnTo>
                    <a:pt x="0" y="1673860"/>
                  </a:lnTo>
                  <a:lnTo>
                    <a:pt x="678180" y="1673860"/>
                  </a:lnTo>
                  <a:lnTo>
                    <a:pt x="678180" y="1125855"/>
                  </a:lnTo>
                  <a:close/>
                  <a:moveTo>
                    <a:pt x="678180" y="552450"/>
                  </a:moveTo>
                  <a:lnTo>
                    <a:pt x="0" y="552450"/>
                  </a:lnTo>
                  <a:lnTo>
                    <a:pt x="0" y="1099820"/>
                  </a:lnTo>
                  <a:lnTo>
                    <a:pt x="678180" y="1099820"/>
                  </a:lnTo>
                  <a:lnTo>
                    <a:pt x="678180" y="552450"/>
                  </a:lnTo>
                  <a:close/>
                  <a:moveTo>
                    <a:pt x="678180" y="0"/>
                  </a:moveTo>
                  <a:lnTo>
                    <a:pt x="0" y="0"/>
                  </a:lnTo>
                  <a:lnTo>
                    <a:pt x="0" y="526415"/>
                  </a:lnTo>
                  <a:lnTo>
                    <a:pt x="678180" y="526415"/>
                  </a:lnTo>
                  <a:lnTo>
                    <a:pt x="678180" y="0"/>
                  </a:lnTo>
                  <a:close/>
                  <a:moveTo>
                    <a:pt x="1389380" y="2273300"/>
                  </a:moveTo>
                  <a:lnTo>
                    <a:pt x="704215" y="2273300"/>
                  </a:lnTo>
                  <a:lnTo>
                    <a:pt x="704215" y="2840990"/>
                  </a:lnTo>
                  <a:lnTo>
                    <a:pt x="1389380" y="2840990"/>
                  </a:lnTo>
                  <a:lnTo>
                    <a:pt x="1389380" y="2273300"/>
                  </a:lnTo>
                  <a:close/>
                  <a:moveTo>
                    <a:pt x="1389380" y="1699895"/>
                  </a:moveTo>
                  <a:lnTo>
                    <a:pt x="704215" y="1699895"/>
                  </a:lnTo>
                  <a:lnTo>
                    <a:pt x="704215" y="2247265"/>
                  </a:lnTo>
                  <a:lnTo>
                    <a:pt x="1389380" y="2247265"/>
                  </a:lnTo>
                  <a:lnTo>
                    <a:pt x="1389380" y="1699895"/>
                  </a:lnTo>
                  <a:close/>
                  <a:moveTo>
                    <a:pt x="1389380" y="1125855"/>
                  </a:moveTo>
                  <a:lnTo>
                    <a:pt x="704215" y="1125855"/>
                  </a:lnTo>
                  <a:lnTo>
                    <a:pt x="704215" y="1673860"/>
                  </a:lnTo>
                  <a:lnTo>
                    <a:pt x="1389380" y="1673860"/>
                  </a:lnTo>
                  <a:lnTo>
                    <a:pt x="1389380" y="1125855"/>
                  </a:lnTo>
                  <a:close/>
                  <a:moveTo>
                    <a:pt x="1389380" y="552450"/>
                  </a:moveTo>
                  <a:lnTo>
                    <a:pt x="704215" y="552450"/>
                  </a:lnTo>
                  <a:lnTo>
                    <a:pt x="704215" y="1099820"/>
                  </a:lnTo>
                  <a:lnTo>
                    <a:pt x="1389380" y="1099820"/>
                  </a:lnTo>
                  <a:lnTo>
                    <a:pt x="1389380" y="552450"/>
                  </a:lnTo>
                  <a:close/>
                  <a:moveTo>
                    <a:pt x="1389380" y="0"/>
                  </a:moveTo>
                  <a:lnTo>
                    <a:pt x="704215" y="0"/>
                  </a:lnTo>
                  <a:lnTo>
                    <a:pt x="704215" y="526415"/>
                  </a:lnTo>
                  <a:lnTo>
                    <a:pt x="1389380" y="526415"/>
                  </a:lnTo>
                  <a:lnTo>
                    <a:pt x="1389380" y="0"/>
                  </a:lnTo>
                  <a:close/>
                  <a:moveTo>
                    <a:pt x="2100580" y="2273300"/>
                  </a:moveTo>
                  <a:lnTo>
                    <a:pt x="1415415" y="2273300"/>
                  </a:lnTo>
                  <a:lnTo>
                    <a:pt x="1415415" y="2840990"/>
                  </a:lnTo>
                  <a:lnTo>
                    <a:pt x="2100580" y="2840990"/>
                  </a:lnTo>
                  <a:lnTo>
                    <a:pt x="2100580" y="2273300"/>
                  </a:lnTo>
                  <a:close/>
                  <a:moveTo>
                    <a:pt x="2100580" y="1699895"/>
                  </a:moveTo>
                  <a:lnTo>
                    <a:pt x="1415415" y="1699895"/>
                  </a:lnTo>
                  <a:lnTo>
                    <a:pt x="1415415" y="2247265"/>
                  </a:lnTo>
                  <a:lnTo>
                    <a:pt x="2100580" y="2247265"/>
                  </a:lnTo>
                  <a:lnTo>
                    <a:pt x="2100580" y="1699895"/>
                  </a:lnTo>
                  <a:close/>
                  <a:moveTo>
                    <a:pt x="2100580" y="1125855"/>
                  </a:moveTo>
                  <a:lnTo>
                    <a:pt x="1415415" y="1125855"/>
                  </a:lnTo>
                  <a:lnTo>
                    <a:pt x="1415415" y="1673860"/>
                  </a:lnTo>
                  <a:lnTo>
                    <a:pt x="2100580" y="1673860"/>
                  </a:lnTo>
                  <a:lnTo>
                    <a:pt x="2100580" y="1125855"/>
                  </a:lnTo>
                  <a:close/>
                  <a:moveTo>
                    <a:pt x="2100580" y="552450"/>
                  </a:moveTo>
                  <a:lnTo>
                    <a:pt x="1415415" y="552450"/>
                  </a:lnTo>
                  <a:lnTo>
                    <a:pt x="1415415" y="1099820"/>
                  </a:lnTo>
                  <a:lnTo>
                    <a:pt x="2100580" y="1099820"/>
                  </a:lnTo>
                  <a:lnTo>
                    <a:pt x="2100580" y="552450"/>
                  </a:lnTo>
                  <a:close/>
                  <a:moveTo>
                    <a:pt x="2100580" y="0"/>
                  </a:moveTo>
                  <a:lnTo>
                    <a:pt x="1415415" y="0"/>
                  </a:lnTo>
                  <a:lnTo>
                    <a:pt x="1415415" y="526415"/>
                  </a:lnTo>
                  <a:lnTo>
                    <a:pt x="2100580" y="526415"/>
                  </a:lnTo>
                  <a:lnTo>
                    <a:pt x="2100580" y="0"/>
                  </a:lnTo>
                  <a:close/>
                  <a:moveTo>
                    <a:pt x="2811145" y="2273300"/>
                  </a:moveTo>
                  <a:lnTo>
                    <a:pt x="2126615" y="2273300"/>
                  </a:lnTo>
                  <a:lnTo>
                    <a:pt x="2126615" y="2840990"/>
                  </a:lnTo>
                  <a:lnTo>
                    <a:pt x="2811145" y="2840990"/>
                  </a:lnTo>
                  <a:lnTo>
                    <a:pt x="2811145" y="2273300"/>
                  </a:lnTo>
                  <a:close/>
                  <a:moveTo>
                    <a:pt x="2811145" y="1699895"/>
                  </a:moveTo>
                  <a:lnTo>
                    <a:pt x="2126615" y="1699895"/>
                  </a:lnTo>
                  <a:lnTo>
                    <a:pt x="2126615" y="2247265"/>
                  </a:lnTo>
                  <a:lnTo>
                    <a:pt x="2811145" y="2247265"/>
                  </a:lnTo>
                  <a:lnTo>
                    <a:pt x="2811145" y="1699895"/>
                  </a:lnTo>
                  <a:close/>
                  <a:moveTo>
                    <a:pt x="2811145" y="1125855"/>
                  </a:moveTo>
                  <a:lnTo>
                    <a:pt x="2126615" y="1125855"/>
                  </a:lnTo>
                  <a:lnTo>
                    <a:pt x="2126615" y="1673860"/>
                  </a:lnTo>
                  <a:lnTo>
                    <a:pt x="2811145" y="1673860"/>
                  </a:lnTo>
                  <a:lnTo>
                    <a:pt x="2811145" y="1125855"/>
                  </a:lnTo>
                  <a:close/>
                  <a:moveTo>
                    <a:pt x="2811145" y="552450"/>
                  </a:moveTo>
                  <a:lnTo>
                    <a:pt x="2126615" y="552450"/>
                  </a:lnTo>
                  <a:lnTo>
                    <a:pt x="2126615" y="1099820"/>
                  </a:lnTo>
                  <a:lnTo>
                    <a:pt x="2811145" y="1099820"/>
                  </a:lnTo>
                  <a:lnTo>
                    <a:pt x="2811145" y="552450"/>
                  </a:lnTo>
                  <a:close/>
                  <a:moveTo>
                    <a:pt x="2811145" y="0"/>
                  </a:moveTo>
                  <a:lnTo>
                    <a:pt x="2126615" y="0"/>
                  </a:lnTo>
                  <a:lnTo>
                    <a:pt x="2126615" y="526415"/>
                  </a:lnTo>
                  <a:lnTo>
                    <a:pt x="2811145" y="526415"/>
                  </a:lnTo>
                  <a:lnTo>
                    <a:pt x="2811145" y="0"/>
                  </a:lnTo>
                  <a:close/>
                  <a:moveTo>
                    <a:pt x="3522345" y="2273300"/>
                  </a:moveTo>
                  <a:lnTo>
                    <a:pt x="2837180" y="2273300"/>
                  </a:lnTo>
                  <a:lnTo>
                    <a:pt x="2837180" y="2840990"/>
                  </a:lnTo>
                  <a:lnTo>
                    <a:pt x="3522345" y="2840990"/>
                  </a:lnTo>
                  <a:lnTo>
                    <a:pt x="3522345" y="2273300"/>
                  </a:lnTo>
                  <a:close/>
                  <a:moveTo>
                    <a:pt x="3522345" y="1699895"/>
                  </a:moveTo>
                  <a:lnTo>
                    <a:pt x="2837180" y="1699895"/>
                  </a:lnTo>
                  <a:lnTo>
                    <a:pt x="2837180" y="2247265"/>
                  </a:lnTo>
                  <a:lnTo>
                    <a:pt x="3522345" y="2247265"/>
                  </a:lnTo>
                  <a:lnTo>
                    <a:pt x="3522345" y="1699895"/>
                  </a:lnTo>
                  <a:close/>
                  <a:moveTo>
                    <a:pt x="3522345" y="1125855"/>
                  </a:moveTo>
                  <a:lnTo>
                    <a:pt x="2837180" y="1125855"/>
                  </a:lnTo>
                  <a:lnTo>
                    <a:pt x="2837180" y="1673860"/>
                  </a:lnTo>
                  <a:lnTo>
                    <a:pt x="3522345" y="1673860"/>
                  </a:lnTo>
                  <a:lnTo>
                    <a:pt x="3522345" y="1125855"/>
                  </a:lnTo>
                  <a:close/>
                  <a:moveTo>
                    <a:pt x="3522345" y="552450"/>
                  </a:moveTo>
                  <a:lnTo>
                    <a:pt x="2837180" y="552450"/>
                  </a:lnTo>
                  <a:lnTo>
                    <a:pt x="2837180" y="1099820"/>
                  </a:lnTo>
                  <a:lnTo>
                    <a:pt x="3522345" y="1099820"/>
                  </a:lnTo>
                  <a:lnTo>
                    <a:pt x="3522345" y="552450"/>
                  </a:lnTo>
                  <a:close/>
                  <a:moveTo>
                    <a:pt x="3522345" y="0"/>
                  </a:moveTo>
                  <a:lnTo>
                    <a:pt x="2837180" y="0"/>
                  </a:lnTo>
                  <a:lnTo>
                    <a:pt x="2837180" y="526415"/>
                  </a:lnTo>
                  <a:lnTo>
                    <a:pt x="3522345" y="526415"/>
                  </a:lnTo>
                  <a:lnTo>
                    <a:pt x="3522345" y="0"/>
                  </a:lnTo>
                  <a:close/>
                  <a:moveTo>
                    <a:pt x="4232910" y="2273300"/>
                  </a:moveTo>
                  <a:lnTo>
                    <a:pt x="3548380" y="2273300"/>
                  </a:lnTo>
                  <a:lnTo>
                    <a:pt x="3548380" y="2840990"/>
                  </a:lnTo>
                  <a:lnTo>
                    <a:pt x="4232910" y="2840990"/>
                  </a:lnTo>
                  <a:lnTo>
                    <a:pt x="4232910" y="2273300"/>
                  </a:lnTo>
                  <a:close/>
                  <a:moveTo>
                    <a:pt x="4232910" y="1699895"/>
                  </a:moveTo>
                  <a:lnTo>
                    <a:pt x="3548380" y="1699895"/>
                  </a:lnTo>
                  <a:lnTo>
                    <a:pt x="3548380" y="2247265"/>
                  </a:lnTo>
                  <a:lnTo>
                    <a:pt x="4232910" y="2247265"/>
                  </a:lnTo>
                  <a:lnTo>
                    <a:pt x="4232910" y="1699895"/>
                  </a:lnTo>
                  <a:close/>
                  <a:moveTo>
                    <a:pt x="4232910" y="1125855"/>
                  </a:moveTo>
                  <a:lnTo>
                    <a:pt x="3548380" y="1125855"/>
                  </a:lnTo>
                  <a:lnTo>
                    <a:pt x="3548380" y="1673860"/>
                  </a:lnTo>
                  <a:lnTo>
                    <a:pt x="4232910" y="1673860"/>
                  </a:lnTo>
                  <a:lnTo>
                    <a:pt x="4232910" y="1125855"/>
                  </a:lnTo>
                  <a:close/>
                  <a:moveTo>
                    <a:pt x="4232910" y="552450"/>
                  </a:moveTo>
                  <a:lnTo>
                    <a:pt x="3548380" y="552450"/>
                  </a:lnTo>
                  <a:lnTo>
                    <a:pt x="3548380" y="1099820"/>
                  </a:lnTo>
                  <a:lnTo>
                    <a:pt x="4232910" y="1099820"/>
                  </a:lnTo>
                  <a:lnTo>
                    <a:pt x="4232910" y="552450"/>
                  </a:lnTo>
                  <a:close/>
                  <a:moveTo>
                    <a:pt x="4232910" y="0"/>
                  </a:moveTo>
                  <a:lnTo>
                    <a:pt x="3548380" y="0"/>
                  </a:lnTo>
                  <a:lnTo>
                    <a:pt x="3548380" y="526415"/>
                  </a:lnTo>
                  <a:lnTo>
                    <a:pt x="4232910" y="526415"/>
                  </a:lnTo>
                  <a:lnTo>
                    <a:pt x="4232910" y="0"/>
                  </a:lnTo>
                  <a:close/>
                  <a:moveTo>
                    <a:pt x="4963795" y="2273300"/>
                  </a:moveTo>
                  <a:lnTo>
                    <a:pt x="4258945" y="2273300"/>
                  </a:lnTo>
                  <a:lnTo>
                    <a:pt x="4258945" y="2840990"/>
                  </a:lnTo>
                  <a:lnTo>
                    <a:pt x="4963795" y="2840990"/>
                  </a:lnTo>
                  <a:lnTo>
                    <a:pt x="4963795" y="2273300"/>
                  </a:lnTo>
                  <a:close/>
                  <a:moveTo>
                    <a:pt x="4963795" y="1699895"/>
                  </a:moveTo>
                  <a:lnTo>
                    <a:pt x="4258945" y="1699895"/>
                  </a:lnTo>
                  <a:lnTo>
                    <a:pt x="4258945" y="2247265"/>
                  </a:lnTo>
                  <a:lnTo>
                    <a:pt x="4963795" y="2247265"/>
                  </a:lnTo>
                  <a:lnTo>
                    <a:pt x="4963795" y="1699895"/>
                  </a:lnTo>
                  <a:close/>
                  <a:moveTo>
                    <a:pt x="4963795" y="1125855"/>
                  </a:moveTo>
                  <a:lnTo>
                    <a:pt x="4258945" y="1125855"/>
                  </a:lnTo>
                  <a:lnTo>
                    <a:pt x="4258945" y="1673860"/>
                  </a:lnTo>
                  <a:lnTo>
                    <a:pt x="4963795" y="1673860"/>
                  </a:lnTo>
                  <a:lnTo>
                    <a:pt x="4963795" y="1125855"/>
                  </a:lnTo>
                  <a:close/>
                  <a:moveTo>
                    <a:pt x="4963795" y="552450"/>
                  </a:moveTo>
                  <a:lnTo>
                    <a:pt x="4258945" y="552450"/>
                  </a:lnTo>
                  <a:lnTo>
                    <a:pt x="4258945" y="1099820"/>
                  </a:lnTo>
                  <a:lnTo>
                    <a:pt x="4963795" y="1099820"/>
                  </a:lnTo>
                  <a:lnTo>
                    <a:pt x="4963795" y="552450"/>
                  </a:lnTo>
                  <a:close/>
                  <a:moveTo>
                    <a:pt x="4963795" y="0"/>
                  </a:moveTo>
                  <a:lnTo>
                    <a:pt x="4258945" y="0"/>
                  </a:lnTo>
                  <a:lnTo>
                    <a:pt x="4258945" y="526415"/>
                  </a:lnTo>
                  <a:lnTo>
                    <a:pt x="4963795" y="526415"/>
                  </a:lnTo>
                  <a:lnTo>
                    <a:pt x="496379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7"/>
            <p:cNvSpPr/>
            <p:nvPr/>
          </p:nvSpPr>
          <p:spPr>
            <a:xfrm>
              <a:off x="2098800" y="4114800"/>
              <a:ext cx="4962240" cy="232200"/>
            </a:xfrm>
            <a:custGeom>
              <a:avLst/>
              <a:gdLst/>
              <a:ahLst/>
              <a:rect l="l" t="t" r="r" b="b"/>
              <a:pathLst>
                <a:path w="4962525" h="232410">
                  <a:moveTo>
                    <a:pt x="4962525" y="0"/>
                  </a:moveTo>
                  <a:lnTo>
                    <a:pt x="0" y="0"/>
                  </a:lnTo>
                  <a:lnTo>
                    <a:pt x="0" y="232409"/>
                  </a:lnTo>
                  <a:lnTo>
                    <a:pt x="4962525" y="232409"/>
                  </a:lnTo>
                  <a:lnTo>
                    <a:pt x="4962525" y="0"/>
                  </a:lnTo>
                  <a:close/>
                </a:path>
              </a:pathLst>
            </a:custGeom>
            <a:solidFill>
              <a:srgbClr val="d78f1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8" name="object 8" descr=""/>
            <p:cNvPicPr/>
            <p:nvPr/>
          </p:nvPicPr>
          <p:blipFill>
            <a:blip r:embed="rId2"/>
            <a:stretch/>
          </p:blipFill>
          <p:spPr>
            <a:xfrm>
              <a:off x="6864840" y="6130440"/>
              <a:ext cx="682200" cy="4752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9" name="object 9"/>
          <p:cNvSpPr/>
          <p:nvPr/>
        </p:nvSpPr>
        <p:spPr>
          <a:xfrm>
            <a:off x="2399760" y="4164480"/>
            <a:ext cx="7596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123" strike="noStrike">
                <a:solidFill>
                  <a:srgbClr val="ffffff"/>
                </a:solidFill>
                <a:latin typeface="Century Gothic"/>
              </a:rPr>
              <a:t>L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0" name="object 10"/>
          <p:cNvSpPr/>
          <p:nvPr/>
        </p:nvSpPr>
        <p:spPr>
          <a:xfrm>
            <a:off x="3073680" y="4158360"/>
            <a:ext cx="9756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100" strike="noStrike">
                <a:solidFill>
                  <a:srgbClr val="ffffff"/>
                </a:solidFill>
                <a:latin typeface="Century Gothic"/>
              </a:rPr>
              <a:t>M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1" name="object 11"/>
          <p:cNvSpPr/>
          <p:nvPr/>
        </p:nvSpPr>
        <p:spPr>
          <a:xfrm>
            <a:off x="3772080" y="4164480"/>
            <a:ext cx="8532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12" strike="noStrike">
                <a:solidFill>
                  <a:srgbClr val="ffffff"/>
                </a:solidFill>
                <a:latin typeface="Century Gothic"/>
              </a:rPr>
              <a:t>X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021040" y="3466440"/>
            <a:ext cx="269784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  <a:tabLst>
                <a:tab algn="l" pos="722520"/>
                <a:tab algn="l" pos="2158920"/>
              </a:tabLst>
            </a:pPr>
            <a:r>
              <a:rPr b="0" lang="en-US" sz="3700" spc="219" strike="noStrike">
                <a:solidFill>
                  <a:srgbClr val="221f1f"/>
                </a:solidFill>
                <a:latin typeface="Tahoma"/>
              </a:rPr>
              <a:t>N</a:t>
            </a:r>
            <a:r>
              <a:rPr b="0" lang="en-US" sz="3700" spc="-1" strike="noStrike">
                <a:solidFill>
                  <a:srgbClr val="221f1f"/>
                </a:solidFill>
                <a:latin typeface="Tahoma"/>
              </a:rPr>
              <a:t>	</a:t>
            </a:r>
            <a:r>
              <a:rPr b="0" lang="en-US" sz="3700" spc="-21" strike="noStrike">
                <a:solidFill>
                  <a:srgbClr val="221f1f"/>
                </a:solidFill>
                <a:latin typeface="Tahoma"/>
              </a:rPr>
              <a:t>VIEM</a:t>
            </a:r>
            <a:r>
              <a:rPr b="0" lang="en-US" sz="3700" spc="-1" strike="noStrike">
                <a:solidFill>
                  <a:srgbClr val="221f1f"/>
                </a:solidFill>
                <a:latin typeface="Tahoma"/>
              </a:rPr>
              <a:t>	</a:t>
            </a:r>
            <a:r>
              <a:rPr b="0" lang="en-US" sz="3700" spc="-97" strike="noStrike">
                <a:solidFill>
                  <a:srgbClr val="221f1f"/>
                </a:solidFill>
                <a:latin typeface="Tahoma"/>
              </a:rPr>
              <a:t>RE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53" name="object 13"/>
          <p:cNvSpPr/>
          <p:nvPr/>
        </p:nvSpPr>
        <p:spPr>
          <a:xfrm>
            <a:off x="4540320" y="4173480"/>
            <a:ext cx="5472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-80" strike="noStrike">
                <a:solidFill>
                  <a:srgbClr val="ffffff"/>
                </a:solidFill>
                <a:latin typeface="Century Gothic"/>
              </a:rPr>
              <a:t>J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4" name="object 14"/>
          <p:cNvSpPr/>
          <p:nvPr/>
        </p:nvSpPr>
        <p:spPr>
          <a:xfrm>
            <a:off x="5253840" y="4176360"/>
            <a:ext cx="9180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24" strike="noStrike">
                <a:solidFill>
                  <a:srgbClr val="ffffff"/>
                </a:solidFill>
                <a:latin typeface="Century Gothic"/>
              </a:rPr>
              <a:t>V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5" name="object 15"/>
          <p:cNvSpPr/>
          <p:nvPr/>
        </p:nvSpPr>
        <p:spPr>
          <a:xfrm>
            <a:off x="5970240" y="4176360"/>
            <a:ext cx="8460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117" strike="noStrike">
                <a:solidFill>
                  <a:srgbClr val="ffffff"/>
                </a:solidFill>
                <a:latin typeface="Century Gothic"/>
              </a:rPr>
              <a:t>S</a:t>
            </a:r>
            <a:endParaRPr b="0" lang="en-US" sz="850" spc="-1" strike="noStrike">
              <a:latin typeface="Arial"/>
            </a:endParaRPr>
          </a:p>
        </p:txBody>
      </p:sp>
      <p:sp>
        <p:nvSpPr>
          <p:cNvPr id="56" name="object 16"/>
          <p:cNvSpPr/>
          <p:nvPr/>
        </p:nvSpPr>
        <p:spPr>
          <a:xfrm>
            <a:off x="6680880" y="4176360"/>
            <a:ext cx="96120" cy="1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850" spc="58" strike="noStrike">
                <a:solidFill>
                  <a:srgbClr val="ffffff"/>
                </a:solidFill>
                <a:latin typeface="Century Gothic"/>
              </a:rPr>
              <a:t>D</a:t>
            </a:r>
            <a:endParaRPr b="0" lang="en-US" sz="8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2022-07-29T03:48:38Z</dcterms:created>
  <dc:creator/>
  <dc:description/>
  <dc:language>en-US</dc:language>
  <cp:lastModifiedBy/>
  <dcterms:modified xsi:type="dcterms:W3CDTF">2022-07-29T03:48:38Z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