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C7E64A-B9B3-4DF5-8C71-2AA6E06D2C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F48EA4-3CD7-4EB0-98F5-4AF2965F5E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3AD25D-F1C0-4784-A36C-825A1288528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F978FA-0E7D-43FD-AA77-819F60C64FA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46AA13-A3AC-45D5-B2B9-457A034FF0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F93779-2DB5-454C-9EF6-6FF40882C5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F403B2-0EA4-451C-90E7-8DEBB441CB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985AEC-F6AA-4AF3-81E5-8415EB13F7B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15920" y="569520"/>
            <a:ext cx="394020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F6D290-2376-4D22-A11D-3AAA83AD75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53124F-2B24-41AA-B7F6-620DD5CF7C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E23B9-EEDF-43CE-890F-B78165EC4E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976C7E-659D-4B61-87AE-8E8DC45F15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8B23DF4-40BA-46F8-A22C-2F262031D1D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15920" y="569520"/>
            <a:ext cx="39402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4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212a35"/>
                </a:solidFill>
                <a:latin typeface="Arial"/>
              </a:rPr>
              <a:t>Lettering</a:t>
            </a:r>
            <a:endParaRPr b="0" lang="en-US" sz="72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24840" y="8610480"/>
            <a:ext cx="2295000" cy="2037600"/>
          </a:xfrm>
          <a:prstGeom prst="rect">
            <a:avLst/>
          </a:prstGeom>
          <a:solidFill>
            <a:srgbClr val="ffffff"/>
          </a:solidFill>
          <a:ln w="12192">
            <a:solidFill>
              <a:srgbClr val="58585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7160" bIns="0" anchor="t">
            <a:spAutoFit/>
          </a:bodyPr>
          <a:p>
            <a:pPr marL="98280" algn="just">
              <a:lnSpc>
                <a:spcPct val="170000"/>
              </a:lnSpc>
              <a:spcBef>
                <a:spcPts val="371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2022-07-29T03:56:44Z</dcterms:created>
  <dc:creator/>
  <dc:description/>
  <dc:language>en-US</dc:language>
  <cp:lastModifiedBy/>
  <dcterms:modified xsi:type="dcterms:W3CDTF">2022-07-29T03:56:44Z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