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409C74-5A82-48BB-81F2-C8D934EE55A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634007-4AA7-43D6-8FC7-C4B9DF15078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7D5177-2CE6-467F-A263-AFB91CAB693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1831B1-2082-4D41-BC50-F81C0FE50F2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B834C9-0E98-4691-8970-8AC2C86543F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CBD971-CB7F-4EA3-A731-C47CFC17B9B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7D7B04-680B-42EA-B7D4-0F72059AD0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0EB56A-BD97-4AE9-8792-D75346FCE58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2240" y="697320"/>
            <a:ext cx="3787920" cy="703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5FC358-8E57-4B7A-85BD-C2E227A1432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7D2ACF-99C4-4B35-BA47-BDAF1BCA6E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B3D767-0A25-4E8B-A680-B5B360D43BE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E42B3C-BBA6-45D9-989C-F298F93812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2240" y="69732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81CE610-824E-4D23-A442-5ED838913CC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3680" y="697320"/>
            <a:ext cx="37861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2600" indent="322560">
              <a:lnSpc>
                <a:spcPts val="5981"/>
              </a:lnSpc>
              <a:buNone/>
              <a:tabLst>
                <a:tab algn="l" pos="0"/>
              </a:tabLst>
            </a:pPr>
            <a:r>
              <a:rPr b="1" lang="en-US" sz="4800" spc="-12" strike="noStrike">
                <a:solidFill>
                  <a:srgbClr val="ffffff"/>
                </a:solidFill>
                <a:latin typeface="Arial"/>
              </a:rPr>
              <a:t>Formación </a:t>
            </a:r>
            <a:r>
              <a:rPr b="1" lang="en-US" sz="4800" spc="-1" strike="noStrike">
                <a:solidFill>
                  <a:srgbClr val="ffffff"/>
                </a:solidFill>
                <a:latin typeface="Arial"/>
              </a:rPr>
              <a:t>cívica</a:t>
            </a:r>
            <a:r>
              <a:rPr b="1" lang="en-US" sz="4800" spc="18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en-US" sz="4800" spc="-1" strike="noStrike">
                <a:solidFill>
                  <a:srgbClr val="ffffff"/>
                </a:solidFill>
                <a:latin typeface="Arial"/>
              </a:rPr>
              <a:t>y</a:t>
            </a:r>
            <a:r>
              <a:rPr b="1" lang="en-US" sz="4800" spc="-55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en-US" sz="4800" spc="-12" strike="noStrike">
                <a:solidFill>
                  <a:srgbClr val="ffffff"/>
                </a:solidFill>
                <a:latin typeface="Arial"/>
              </a:rPr>
              <a:t>ética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0240" y="2343960"/>
            <a:ext cx="21308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649080" y="8391240"/>
            <a:ext cx="2322360" cy="210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6200" bIns="0" anchor="t">
            <a:spAutoFit/>
          </a:bodyPr>
          <a:p>
            <a:pPr marL="97920" algn="just">
              <a:lnSpc>
                <a:spcPct val="171000"/>
              </a:lnSpc>
              <a:spcBef>
                <a:spcPts val="836"/>
              </a:spcBef>
              <a:buNone/>
              <a:tabLst>
                <a:tab algn="l" pos="2053440"/>
                <a:tab algn="l" pos="212076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2022-07-29T06:43:30Z</dcterms:created>
  <dc:creator/>
  <dc:description/>
  <dc:language>en-US</dc:language>
  <cp:lastModifiedBy/>
  <dcterms:modified xsi:type="dcterms:W3CDTF">2022-07-29T06:43:30Z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