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4E8732-A265-4625-8EF9-B214EECA58F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C2CE46-8175-4AF3-BF82-C71626F7FD6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3C62A2-24F3-4D0E-AC70-A51C4FF779E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1051C1-46C6-4237-A4A7-A5035E8F2CA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B2BCA1-1A4E-4133-96D2-58429D736B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428C2E-E566-4A15-B797-A963004CFC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3176F69-B507-4640-8E23-3E330E3A4C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50AD56-3D58-4C1A-AF2B-BBFADEF257B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246760" y="4127760"/>
            <a:ext cx="3062520" cy="8278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7162D5A-4D90-4FF9-B803-9D7B21FB64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29CFBC-6EC7-4610-A556-E027398DFC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7DEA29-F0FA-4A57-9481-7DC5A17A51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2DBD887-E685-4E8B-8113-4C2B81AEA3B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246760" y="4127760"/>
            <a:ext cx="3062520" cy="1785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800" spc="-1" strike="noStrike">
                <a:latin typeface="Calibri"/>
              </a:rPr>
              <a:t>Click to edit the title text format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931D229-2272-418C-9C28-4D836D3D4504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2246760" y="4127760"/>
            <a:ext cx="3062160" cy="67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4350" spc="242" strike="noStrike">
                <a:solidFill>
                  <a:srgbClr val="ffffff"/>
                </a:solidFill>
                <a:latin typeface="Calibri"/>
              </a:rPr>
              <a:t>Bienvenido,</a:t>
            </a:r>
            <a:endParaRPr b="0" lang="en-US" sz="435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576080" y="4923360"/>
            <a:ext cx="4403520" cy="660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4250" spc="718" strike="noStrike">
                <a:solidFill>
                  <a:srgbClr val="ffffff"/>
                </a:solidFill>
                <a:latin typeface="Verdana"/>
              </a:rPr>
              <a:t>DICIEMBRE</a:t>
            </a:r>
            <a:endParaRPr b="0" lang="en-US" sz="42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2022-07-29T05:33:55Z</dcterms:created>
  <dc:creator/>
  <dc:description/>
  <dc:language>en-US</dc:language>
  <cp:lastModifiedBy/>
  <dcterms:modified xsi:type="dcterms:W3CDTF">2022-07-29T05:33:55Z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