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1A2985-C878-48BF-B23A-7D354102750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84720" y="84960"/>
            <a:ext cx="4602240" cy="261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97BECF-F677-4C2B-9BD6-FCFDD0287DF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84720" y="84960"/>
            <a:ext cx="4602240" cy="261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A2DD75-4CEF-4BCB-9F6B-B6E0C9420BD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84720" y="84960"/>
            <a:ext cx="4602240" cy="261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A5356D-3824-4C1B-BBBD-83E99119E8A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84720" y="84960"/>
            <a:ext cx="4602240" cy="261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F7E4FB-3908-4BAB-B111-0FF60A38DC9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84720" y="84960"/>
            <a:ext cx="4602240" cy="261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4340BC-59C8-41E6-B8B5-6B4AFCD18E2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84720" y="84960"/>
            <a:ext cx="4602240" cy="261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5975CB-C57C-4682-A397-406BCF69B66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84720" y="84960"/>
            <a:ext cx="4602240" cy="261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1B9B97-64AC-4366-91F9-D5C7985A99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584720" y="84960"/>
            <a:ext cx="4602240" cy="1213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E9957A-3F00-48C8-B692-3A0C835F8AA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84720" y="84960"/>
            <a:ext cx="4602240" cy="261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C7AEC3-BFFE-416A-B301-993C5C948D5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84720" y="84960"/>
            <a:ext cx="4602240" cy="261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8C4BFB-FF0E-4754-99AA-0171FB85F5B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84720" y="84960"/>
            <a:ext cx="4602240" cy="261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85422D-CBFC-4470-92C7-C1B26D92881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84720" y="84960"/>
            <a:ext cx="4602240" cy="261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E706E90-F461-474C-B63D-AB44BF6D1EA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84720" y="84960"/>
            <a:ext cx="4602240" cy="2604600"/>
          </a:xfrm>
          <a:prstGeom prst="rect">
            <a:avLst/>
          </a:prstGeom>
          <a:noFill/>
          <a:ln w="0">
            <a:noFill/>
          </a:ln>
        </p:spPr>
        <p:txBody>
          <a:bodyPr lIns="0" rIns="0" tIns="17640" bIns="0" anchor="t">
            <a:noAutofit/>
          </a:bodyPr>
          <a:p>
            <a:pPr marL="12240" indent="-1440" algn="ctr">
              <a:lnSpc>
                <a:spcPts val="8949"/>
              </a:lnSpc>
              <a:spcBef>
                <a:spcPts val="139"/>
              </a:spcBef>
              <a:buNone/>
              <a:tabLst>
                <a:tab algn="l" pos="0"/>
              </a:tabLst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Historia Destacada</a:t>
            </a:r>
            <a:endParaRPr b="0" lang="en-US" sz="7200" spc="-1" strike="noStrike">
              <a:latin typeface="Calibri"/>
            </a:endParaRPr>
          </a:p>
          <a:p>
            <a:pPr marL="3960" indent="-1440" algn="ctr">
              <a:lnSpc>
                <a:spcPct val="100000"/>
              </a:lnSpc>
              <a:spcBef>
                <a:spcPts val="1151"/>
              </a:spcBef>
              <a:buNone/>
              <a:tabLst>
                <a:tab algn="l" pos="0"/>
              </a:tabLst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5087160" y="8333280"/>
            <a:ext cx="2276640" cy="2057760"/>
          </a:xfrm>
          <a:prstGeom prst="rect">
            <a:avLst/>
          </a:prstGeom>
          <a:solidFill>
            <a:srgbClr val="ffffff"/>
          </a:solidFill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54720" bIns="0" anchor="t">
            <a:spAutoFit/>
          </a:bodyPr>
          <a:p>
            <a:pPr marL="99720" algn="just">
              <a:lnSpc>
                <a:spcPct val="171000"/>
              </a:lnSpc>
              <a:spcBef>
                <a:spcPts val="431"/>
              </a:spcBef>
              <a:buNone/>
              <a:tabLst>
                <a:tab algn="l" pos="2055600"/>
                <a:tab algn="l" pos="212292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2022-07-29T07:17:20Z</dcterms:created>
  <dc:creator/>
  <dc:description/>
  <dc:language>en-US</dc:language>
  <cp:lastModifiedBy/>
  <dcterms:modified xsi:type="dcterms:W3CDTF">2022-07-29T07:17:20Z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