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D992C4-4F91-4C6D-95D8-1EA0CBD4D3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3E40F0-F7A1-444F-BC01-F67F42EC67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5622FA-BE8A-4CC6-8A91-06C851B2DC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61CB1F-ED34-473F-96C2-394160A6AA5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08BD6A-6F5B-4E50-B80A-C0B128800D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519CAF-6B91-4BC7-931F-1F4D3829C4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A2269F-8444-4538-A6B7-6BC385C4ED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83C2E3-4A1A-4718-81A6-EC6D2B3504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82600" y="5258880"/>
            <a:ext cx="5406840" cy="279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9CA292-56B7-4C4B-85D9-ADA3A8AEA3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0D5449-7DD3-425A-A87C-1294DE0848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E08996-5645-4D9D-A8EB-CDE7A3DA88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BE8A70-D147-453A-890B-813F69685A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6455520"/>
            <a:ext cx="7772040" cy="36025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60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800" spc="-1" strike="noStrike">
                <a:latin typeface="Calibri"/>
              </a:rPr>
              <a:t>Click to edit the title text format</a:t>
            </a:r>
            <a:endParaRPr b="0" lang="en-US" sz="3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2C085C-90EF-4E2B-934D-EDC17185F46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82600" y="5258880"/>
            <a:ext cx="5406840" cy="16909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432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3800" spc="-1" strike="noStrike" u="dash">
                <a:solidFill>
                  <a:srgbClr val="f79546"/>
                </a:solidFill>
                <a:uFillTx/>
                <a:latin typeface="Verdana"/>
              </a:rPr>
              <a:t>Portadas</a:t>
            </a:r>
            <a:r>
              <a:rPr b="1" lang="en-US" sz="3800" spc="-140" strike="noStrike" u="dash">
                <a:solidFill>
                  <a:srgbClr val="f79546"/>
                </a:solidFill>
                <a:uFillTx/>
                <a:latin typeface="Verdana"/>
              </a:rPr>
              <a:t> </a:t>
            </a:r>
            <a:r>
              <a:rPr b="1" lang="en-US" sz="3800" spc="-1" strike="noStrike" u="dash">
                <a:solidFill>
                  <a:srgbClr val="f79546"/>
                </a:solidFill>
                <a:uFillTx/>
                <a:latin typeface="Verdana"/>
              </a:rPr>
              <a:t>para</a:t>
            </a:r>
            <a:r>
              <a:rPr b="1" lang="en-US" sz="3800" spc="-140" strike="noStrike" u="dash">
                <a:solidFill>
                  <a:srgbClr val="f79546"/>
                </a:solidFill>
                <a:uFillTx/>
                <a:latin typeface="Verdana"/>
              </a:rPr>
              <a:t> </a:t>
            </a:r>
            <a:r>
              <a:rPr b="1" lang="en-US" sz="3800" spc="-12" strike="noStrike" u="dash">
                <a:solidFill>
                  <a:srgbClr val="f79546"/>
                </a:solidFill>
                <a:uFillTx/>
                <a:latin typeface="Verdana"/>
              </a:rPr>
              <a:t>artes</a:t>
            </a:r>
            <a:endParaRPr b="0" lang="en-US" sz="3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2022-05-08T07:37:44Z</dcterms:created>
  <dc:creator/>
  <dc:description/>
  <dc:language>en-US</dc:language>
  <cp:lastModifiedBy/>
  <dcterms:modified xsi:type="dcterms:W3CDTF">2022-05-08T07:37:44Z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