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6E8842-97C9-4AF6-B070-72C79BC681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83DE71-D4AC-4FF1-B0D6-B93FEA1DE3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379DE4-EDEC-439F-9273-81829E94AC1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9D506C-2087-45E1-9FFC-C831C05D4A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E2E809-4E85-44D8-9188-8081E6C866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5C0F78-8EA8-4D4E-A82A-8D65B97B82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929474-B589-44C0-A215-F039B06401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16D69C-D8F8-49C6-8541-3F0D5A7716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58360" y="2926440"/>
            <a:ext cx="485532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76597A-A91B-4B2B-978D-3D96004D54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C415EF-C823-4D05-BF52-1691B189B9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06FFD5-A6F2-48C0-B7FE-212AED73D5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CA5E9C-CCB2-4BAB-AE93-7596576BBF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83E40B2-EF3C-4171-9080-5FA062289A7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58360" y="2926440"/>
            <a:ext cx="48553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4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Tecnología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2022-05-08T05:52:51Z</dcterms:created>
  <dc:creator/>
  <dc:description/>
  <dc:language>en-US</dc:language>
  <cp:lastModifiedBy/>
  <dcterms:modified xsi:type="dcterms:W3CDTF">2022-05-08T05:52:51Z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