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C25C12C-6A48-4171-A27C-1675FDCD2B5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798560" y="5392800"/>
            <a:ext cx="3959280" cy="207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B4E1E71-2A49-4BA6-B7EB-0F8740DCED8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798560" y="5392800"/>
            <a:ext cx="3959280" cy="207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1E1B2A-D56F-4C29-A7D9-A5D59C2C620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798560" y="5392800"/>
            <a:ext cx="3959280" cy="207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A4E692-4549-435A-B5D1-8F51BCE6D64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798560" y="5392800"/>
            <a:ext cx="3959280" cy="207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700B90A-77C5-4C7B-B442-3144D483206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798560" y="5392800"/>
            <a:ext cx="3959280" cy="207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DAC5765-703E-4B2F-851C-23B1433E851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798560" y="5392800"/>
            <a:ext cx="3959280" cy="207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659F38F-C6DE-4658-A0E9-528EF837E26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798560" y="5392800"/>
            <a:ext cx="3959280" cy="207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072C720-0522-471B-BFA9-392BEB02396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1798560" y="5392800"/>
            <a:ext cx="3959280" cy="9641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14E0621-C977-4CAD-9DB4-802F40328E0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798560" y="5392800"/>
            <a:ext cx="3959280" cy="207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A134B46-A31A-4730-99A2-0CA600499B2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798560" y="5392800"/>
            <a:ext cx="3959280" cy="207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4D53FD6-C830-4BA9-8710-C89BD24C691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798560" y="5392800"/>
            <a:ext cx="3959280" cy="207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46D7851-377F-4404-81AF-C991C2D5FCF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slideLayout" Target="../slideLayouts/slideLayout1.xml"/><Relationship Id="rId8" Type="http://schemas.openxmlformats.org/officeDocument/2006/relationships/slideLayout" Target="../slideLayouts/slideLayout2.xml"/><Relationship Id="rId9" Type="http://schemas.openxmlformats.org/officeDocument/2006/relationships/slideLayout" Target="../slideLayouts/slideLayout3.xml"/><Relationship Id="rId10" Type="http://schemas.openxmlformats.org/officeDocument/2006/relationships/slideLayout" Target="../slideLayouts/slideLayout4.xml"/><Relationship Id="rId11" Type="http://schemas.openxmlformats.org/officeDocument/2006/relationships/slideLayout" Target="../slideLayouts/slideLayout5.xml"/><Relationship Id="rId12" Type="http://schemas.openxmlformats.org/officeDocument/2006/relationships/slideLayout" Target="../slideLayouts/slideLayout6.xml"/><Relationship Id="rId13" Type="http://schemas.openxmlformats.org/officeDocument/2006/relationships/slideLayout" Target="../slideLayouts/slideLayout7.xml"/><Relationship Id="rId14" Type="http://schemas.openxmlformats.org/officeDocument/2006/relationships/slideLayout" Target="../slideLayouts/slideLayout8.xml"/><Relationship Id="rId15" Type="http://schemas.openxmlformats.org/officeDocument/2006/relationships/slideLayout" Target="../slideLayouts/slideLayout9.xml"/><Relationship Id="rId16" Type="http://schemas.openxmlformats.org/officeDocument/2006/relationships/slideLayout" Target="../slideLayouts/slideLayout10.xml"/><Relationship Id="rId17" Type="http://schemas.openxmlformats.org/officeDocument/2006/relationships/slideLayout" Target="../slideLayouts/slideLayout11.xml"/><Relationship Id="rId18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2880" y="0"/>
            <a:ext cx="7549920" cy="10674000"/>
          </a:xfrm>
          <a:custGeom>
            <a:avLst/>
            <a:gdLst/>
            <a:ahLst/>
            <a:rect l="l" t="t" r="r" b="b"/>
            <a:pathLst>
              <a:path w="7550150" h="10674350">
                <a:moveTo>
                  <a:pt x="7549896" y="0"/>
                </a:moveTo>
                <a:lnTo>
                  <a:pt x="0" y="0"/>
                </a:lnTo>
                <a:lnTo>
                  <a:pt x="0" y="10674096"/>
                </a:lnTo>
                <a:lnTo>
                  <a:pt x="7549896" y="10674096"/>
                </a:lnTo>
                <a:lnTo>
                  <a:pt x="7549896" y="0"/>
                </a:lnTo>
                <a:close/>
              </a:path>
            </a:pathLst>
          </a:custGeom>
          <a:solidFill>
            <a:srgbClr val="f8f7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bg object 17" descr=""/>
          <p:cNvPicPr/>
          <p:nvPr/>
        </p:nvPicPr>
        <p:blipFill>
          <a:blip r:embed="rId2"/>
          <a:stretch/>
        </p:blipFill>
        <p:spPr>
          <a:xfrm>
            <a:off x="2880" y="1234440"/>
            <a:ext cx="7549560" cy="216684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3"/>
          <a:stretch/>
        </p:blipFill>
        <p:spPr>
          <a:xfrm>
            <a:off x="2880" y="2770560"/>
            <a:ext cx="6598440" cy="632124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4"/>
          <a:stretch/>
        </p:blipFill>
        <p:spPr>
          <a:xfrm>
            <a:off x="2880" y="7556040"/>
            <a:ext cx="7549560" cy="2160720"/>
          </a:xfrm>
          <a:prstGeom prst="rect">
            <a:avLst/>
          </a:prstGeom>
          <a:ln w="0">
            <a:noFill/>
          </a:ln>
        </p:spPr>
      </p:pic>
      <p:pic>
        <p:nvPicPr>
          <p:cNvPr id="4" name="bg object 20" descr=""/>
          <p:cNvPicPr/>
          <p:nvPr/>
        </p:nvPicPr>
        <p:blipFill>
          <a:blip r:embed="rId5"/>
          <a:stretch/>
        </p:blipFill>
        <p:spPr>
          <a:xfrm>
            <a:off x="2880" y="6909840"/>
            <a:ext cx="1584720" cy="2194200"/>
          </a:xfrm>
          <a:prstGeom prst="rect">
            <a:avLst/>
          </a:prstGeom>
          <a:ln w="0">
            <a:noFill/>
          </a:ln>
        </p:spPr>
      </p:pic>
      <p:pic>
        <p:nvPicPr>
          <p:cNvPr id="5" name="bg object 21" descr=""/>
          <p:cNvPicPr/>
          <p:nvPr/>
        </p:nvPicPr>
        <p:blipFill>
          <a:blip r:embed="rId6"/>
          <a:stretch/>
        </p:blipFill>
        <p:spPr>
          <a:xfrm>
            <a:off x="3459600" y="780120"/>
            <a:ext cx="4093200" cy="4702680"/>
          </a:xfrm>
          <a:prstGeom prst="rect">
            <a:avLst/>
          </a:prstGeom>
          <a:ln w="0">
            <a:noFill/>
          </a:ln>
        </p:spPr>
      </p:pic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798560" y="5392800"/>
            <a:ext cx="3959280" cy="207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050" spc="-1" strike="noStrike">
                <a:latin typeface="Calibri"/>
              </a:rPr>
              <a:t>Click to edit the title text format</a:t>
            </a:r>
            <a:endParaRPr b="0" lang="en-US" sz="705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4B2CC95-4B5E-4B50-B2CB-05C1938CA7D1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0" r:id="rId18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798560" y="5392800"/>
            <a:ext cx="3959280" cy="2080080"/>
          </a:xfrm>
          <a:prstGeom prst="rect">
            <a:avLst/>
          </a:prstGeom>
          <a:noFill/>
          <a:ln w="0">
            <a:noFill/>
          </a:ln>
        </p:spPr>
        <p:txBody>
          <a:bodyPr lIns="0" rIns="0" tIns="121320" bIns="0" anchor="t">
            <a:noAutofit/>
          </a:bodyPr>
          <a:p>
            <a:pPr marL="12600" indent="875160">
              <a:lnSpc>
                <a:spcPts val="7710"/>
              </a:lnSpc>
              <a:spcBef>
                <a:spcPts val="955"/>
              </a:spcBef>
              <a:buNone/>
              <a:tabLst>
                <a:tab algn="l" pos="0"/>
              </a:tabLst>
            </a:pPr>
            <a:r>
              <a:rPr b="0" lang="en-US" sz="7050" spc="678" strike="noStrike">
                <a:solidFill>
                  <a:srgbClr val="813c1a"/>
                </a:solidFill>
                <a:latin typeface="Arial Unicode MS"/>
              </a:rPr>
              <a:t>Hola </a:t>
            </a:r>
            <a:r>
              <a:rPr b="0" lang="en-US" sz="7050" spc="687" strike="noStrike">
                <a:solidFill>
                  <a:srgbClr val="813c1a"/>
                </a:solidFill>
                <a:latin typeface="Arial Unicode MS"/>
              </a:rPr>
              <a:t>Octubre</a:t>
            </a:r>
            <a:endParaRPr b="0" lang="en-US" sz="705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2022-07-29T06:17:12Z</dcterms:created>
  <dc:creator/>
  <dc:description/>
  <dc:language>en-US</dc:language>
  <cp:lastModifiedBy/>
  <dcterms:modified xsi:type="dcterms:W3CDTF">2022-07-29T06:17:12Z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