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BB3E5D0-715D-4F0C-AE9F-ACA81D6A94B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990800" y="4969080"/>
            <a:ext cx="3790440" cy="438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96ABBDC-954D-453E-A6AF-1448525BF7F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990800" y="4969080"/>
            <a:ext cx="3790440" cy="438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A3831E6-2170-4813-8AFF-B6AF27069BE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990800" y="4969080"/>
            <a:ext cx="3790440" cy="438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EFB6A6A-23FA-451C-B76A-5FB58936FDB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990800" y="4969080"/>
            <a:ext cx="3790440" cy="438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FFEFBF6-E27D-48F9-956D-DB181EEC84B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990800" y="4969080"/>
            <a:ext cx="3790440" cy="438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16D32F3-16F8-4029-9830-F4E4E7A0ABC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990800" y="4969080"/>
            <a:ext cx="3790440" cy="438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729011B-2C39-4B83-8B6D-B2AEDB23FCB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990800" y="4969080"/>
            <a:ext cx="3790440" cy="438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4379544-64A9-4377-B499-0AD2B0E506A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990800" y="5084640"/>
            <a:ext cx="3790440" cy="2011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E4B0EF0-59E1-49B6-9CF2-C18DD1E022D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990800" y="4969080"/>
            <a:ext cx="3790440" cy="438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BFA8F0C-F770-4D24-997A-27DBF80E61E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990800" y="4969080"/>
            <a:ext cx="3790440" cy="438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DBB2A59-5BE0-4588-AA5D-64E7D487BE1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990800" y="4969080"/>
            <a:ext cx="3790440" cy="438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BFB58A8-3A15-4109-9CEF-A51FC71767C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1248480"/>
            <a:ext cx="7772040" cy="880056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990800" y="4969080"/>
            <a:ext cx="3790440" cy="438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DA0E5AE-C88E-4E1B-B91A-ED5ACAB142DE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990800" y="4969080"/>
            <a:ext cx="379044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2520"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ffffff"/>
                </a:solidFill>
                <a:latin typeface="Arial"/>
              </a:rPr>
              <a:t>Ensayos</a:t>
            </a:r>
            <a:endParaRPr b="0" lang="en-US" sz="7200" spc="-1" strike="noStrike">
              <a:latin typeface="Calibri"/>
            </a:endParaRPr>
          </a:p>
          <a:p>
            <a:pPr marL="4320" algn="ctr">
              <a:lnSpc>
                <a:spcPct val="100000"/>
              </a:lnSpc>
              <a:spcBef>
                <a:spcPts val="1514"/>
              </a:spcBef>
              <a:buNone/>
            </a:pPr>
            <a:r>
              <a:rPr b="0" lang="en-US" sz="11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  <p:sp>
        <p:nvSpPr>
          <p:cNvPr id="42" name="object 3"/>
          <p:cNvSpPr/>
          <p:nvPr/>
        </p:nvSpPr>
        <p:spPr>
          <a:xfrm>
            <a:off x="2666880" y="8476560"/>
            <a:ext cx="2420280" cy="1142640"/>
          </a:xfrm>
          <a:custGeom>
            <a:avLst/>
            <a:gdLst/>
            <a:ahLst/>
            <a:rect l="l" t="t" r="r" b="b"/>
            <a:pathLst>
              <a:path w="2420620" h="1143000">
                <a:moveTo>
                  <a:pt x="0" y="1142999"/>
                </a:moveTo>
                <a:lnTo>
                  <a:pt x="2420112" y="1142999"/>
                </a:lnTo>
                <a:lnTo>
                  <a:pt x="2420112" y="0"/>
                </a:lnTo>
                <a:lnTo>
                  <a:pt x="0" y="0"/>
                </a:lnTo>
                <a:lnTo>
                  <a:pt x="0" y="1142999"/>
                </a:lnTo>
                <a:close/>
              </a:path>
            </a:pathLst>
          </a:custGeom>
          <a:noFill/>
          <a:ln w="12192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object 4"/>
          <p:cNvSpPr/>
          <p:nvPr/>
        </p:nvSpPr>
        <p:spPr>
          <a:xfrm>
            <a:off x="2753280" y="8603280"/>
            <a:ext cx="2048760" cy="103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96848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>
              <a:lnSpc>
                <a:spcPct val="170000"/>
              </a:lnSpc>
              <a:spcBef>
                <a:spcPts val="6"/>
              </a:spcBef>
              <a:buNone/>
              <a:tabLst>
                <a:tab algn="l" pos="1968480"/>
                <a:tab algn="l" pos="203580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Apellido: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2022-07-29T03:28:33Z</dcterms:created>
  <dc:creator/>
  <dc:description/>
  <dc:language>en-US</dc:language>
  <cp:lastModifiedBy/>
  <dcterms:modified xsi:type="dcterms:W3CDTF">2022-07-29T03:28:33Z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