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2DB29D-20FF-4460-9146-649F61F3BB2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818280" y="2795400"/>
            <a:ext cx="613548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818280" y="4182480"/>
            <a:ext cx="613548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8E0F20-7230-4A4D-8FA9-00BCFF352D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818280" y="2795400"/>
            <a:ext cx="299376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62160" y="2795400"/>
            <a:ext cx="299376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818280" y="4182480"/>
            <a:ext cx="299376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62160" y="4182480"/>
            <a:ext cx="299376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FD1C46-C6CC-4F4B-AE9A-75196FAD115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18280" y="2795400"/>
            <a:ext cx="19753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892600" y="2795400"/>
            <a:ext cx="19753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67280" y="2795400"/>
            <a:ext cx="19753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818280" y="4182480"/>
            <a:ext cx="19753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892600" y="4182480"/>
            <a:ext cx="19753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67280" y="4182480"/>
            <a:ext cx="197532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30FC1B-B31C-405D-8D7C-E0A92D5F44E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771467-9FF4-4440-86B9-E3347CE9AE6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B3B51B-F8F5-4644-B811-A302C472572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818280" y="2795400"/>
            <a:ext cx="299376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62160" y="2795400"/>
            <a:ext cx="299376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666C87-53E9-499E-8782-231814E5E5C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76EB47-9448-443D-BA0D-DE4D3D8B7A7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18280" y="2795400"/>
            <a:ext cx="6135480" cy="1230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1996F1-4DD3-4595-8302-345A7039443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818280" y="2795400"/>
            <a:ext cx="299376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62160" y="2795400"/>
            <a:ext cx="299376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818280" y="4182480"/>
            <a:ext cx="299376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B81497-B390-42B1-9B08-A04168E91A7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818280" y="2795400"/>
            <a:ext cx="299376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62160" y="2795400"/>
            <a:ext cx="299376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62160" y="4182480"/>
            <a:ext cx="299376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158D1E-5059-49C8-B7F1-EB7D2D2466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818280" y="2795400"/>
            <a:ext cx="299376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62160" y="2795400"/>
            <a:ext cx="299376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818280" y="4182480"/>
            <a:ext cx="6135480" cy="126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1346F5-BD76-46F4-9102-2F82CCC3146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20520"/>
            <a:ext cx="7772040" cy="100285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818280" y="2795400"/>
            <a:ext cx="6135480" cy="2655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200" spc="-1" strike="noStrike">
                <a:latin typeface="Calibri"/>
              </a:rPr>
              <a:t>Click to edit the outline text format</a:t>
            </a:r>
            <a:endParaRPr b="0" lang="en-US" sz="72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7200" spc="-1" strike="noStrike">
                <a:latin typeface="Calibri"/>
              </a:rPr>
              <a:t>Second Outline Level</a:t>
            </a:r>
            <a:endParaRPr b="0" lang="en-US" sz="72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200" spc="-1" strike="noStrike">
                <a:latin typeface="Calibri"/>
              </a:rPr>
              <a:t>Third Outline Level</a:t>
            </a:r>
            <a:endParaRPr b="0" lang="en-US" sz="72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7200" spc="-1" strike="noStrike">
                <a:latin typeface="Calibri"/>
              </a:rPr>
              <a:t>Fourth Outline Level</a:t>
            </a:r>
            <a:endParaRPr b="0" lang="en-US" sz="72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200" spc="-1" strike="noStrike">
                <a:latin typeface="Calibri"/>
              </a:rPr>
              <a:t>Fifth Outline Level</a:t>
            </a:r>
            <a:endParaRPr b="0" lang="en-US" sz="72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200" spc="-1" strike="noStrike">
                <a:latin typeface="Calibri"/>
              </a:rPr>
              <a:t>Sixth Outline Level</a:t>
            </a:r>
            <a:endParaRPr b="0" lang="en-US" sz="72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200" spc="-1" strike="noStrike">
                <a:latin typeface="Calibri"/>
              </a:rPr>
              <a:t>Seventh Outline Level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1F81E5C-0B0A-4D42-BF75-36A3A21B6AC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/>
          </p:nvPr>
        </p:nvSpPr>
        <p:spPr>
          <a:xfrm>
            <a:off x="818280" y="2795400"/>
            <a:ext cx="6135480" cy="5761080"/>
          </a:xfrm>
          <a:prstGeom prst="rect">
            <a:avLst/>
          </a:prstGeom>
          <a:noFill/>
          <a:ln w="0">
            <a:noFill/>
          </a:ln>
        </p:spPr>
        <p:txBody>
          <a:bodyPr lIns="0" rIns="0" tIns="17640" bIns="0" anchor="t">
            <a:noAutofit/>
          </a:bodyPr>
          <a:p>
            <a:pPr marL="23040" indent="6480" algn="ctr">
              <a:lnSpc>
                <a:spcPts val="8949"/>
              </a:lnSpc>
              <a:spcBef>
                <a:spcPts val="139"/>
              </a:spcBef>
              <a:buNone/>
              <a:tabLst>
                <a:tab algn="l" pos="0"/>
              </a:tabLst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Trabajos Universitarios</a:t>
            </a:r>
            <a:endParaRPr b="0" lang="en-US" sz="7200" spc="-1" strike="noStrike">
              <a:latin typeface="Calibri"/>
            </a:endParaRPr>
          </a:p>
          <a:p>
            <a:pPr marL="10080" indent="6480" algn="ctr">
              <a:lnSpc>
                <a:spcPct val="100000"/>
              </a:lnSpc>
              <a:spcBef>
                <a:spcPts val="1086"/>
              </a:spcBef>
              <a:buNone/>
              <a:tabLst>
                <a:tab algn="l" pos="0"/>
              </a:tabLst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85240" y="8381880"/>
            <a:ext cx="2392200" cy="66348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0720" bIns="0" anchor="t">
            <a:spAutoFit/>
          </a:bodyPr>
          <a:p>
            <a:pPr marL="198720" indent="33120" algn="just">
              <a:lnSpc>
                <a:spcPct val="171000"/>
              </a:lnSpc>
              <a:spcBef>
                <a:spcPts val="714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2022-07-29T06:27:46Z</dcterms:created>
  <dc:creator/>
  <dc:description/>
  <dc:language>en-US</dc:language>
  <cp:lastModifiedBy/>
  <dcterms:modified xsi:type="dcterms:W3CDTF">2022-07-29T06:27:46Z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