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043CCCB-02F1-4373-B659-2027235A346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4A31427-56D5-46B9-8348-DEF74C8002D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8946E22-AC42-4E6E-9B6C-2F806F9EC32F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B7DE2EB-1790-49A8-B904-63A9415F138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12EE138-B678-4EF9-93CD-79E2E579660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5CC9BA2-53C4-47AA-A826-5A5245DD7AB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F4F185B-6297-48A5-9C88-D8C0739B874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5CD5E8C-5602-4051-9CAD-2EB0B195C37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388440" y="401040"/>
            <a:ext cx="6994800" cy="778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84D9C1F-0A49-4296-BCD6-45014558696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776DA0D-3809-4273-8204-053F7415050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A25232A-05DB-4458-B463-C464125CDC2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571A06F-28E3-45D7-B5A2-EB374AF4EFD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C4619F5B-C671-49AA-93D3-6D6579C5D840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2"/>
          <p:cNvSpPr/>
          <p:nvPr/>
        </p:nvSpPr>
        <p:spPr>
          <a:xfrm>
            <a:off x="1810800" y="4481280"/>
            <a:ext cx="4145040" cy="1464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ffffff"/>
                </a:solidFill>
                <a:latin typeface="Arial"/>
              </a:rPr>
              <a:t>Creativas</a:t>
            </a:r>
            <a:endParaRPr b="0" lang="en-US" sz="7200" spc="-1" strike="noStrike">
              <a:latin typeface="Arial"/>
            </a:endParaRPr>
          </a:p>
          <a:p>
            <a:pPr marL="3960" algn="ctr">
              <a:lnSpc>
                <a:spcPct val="100000"/>
              </a:lnSpc>
              <a:spcBef>
                <a:spcPts val="1471"/>
              </a:spcBef>
              <a:buNone/>
            </a:pPr>
            <a:r>
              <a:rPr b="0" lang="en-US" sz="11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Arial"/>
            </a:endParaRPr>
          </a:p>
        </p:txBody>
      </p:sp>
      <p:sp>
        <p:nvSpPr>
          <p:cNvPr id="41" name="object 3"/>
          <p:cNvSpPr/>
          <p:nvPr/>
        </p:nvSpPr>
        <p:spPr>
          <a:xfrm>
            <a:off x="2666880" y="8034480"/>
            <a:ext cx="2410560" cy="647640"/>
          </a:xfrm>
          <a:prstGeom prst="rect">
            <a:avLst/>
          </a:prstGeom>
          <a:solidFill>
            <a:srgbClr val="ffffff"/>
          </a:solidFill>
          <a:ln w="12192">
            <a:solidFill>
              <a:srgbClr val="2e5496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82080" bIns="0" anchor="t">
            <a:spAutoFit/>
          </a:bodyPr>
          <a:p>
            <a:pPr marL="208440" indent="33120" algn="just">
              <a:lnSpc>
                <a:spcPct val="169000"/>
              </a:lnSpc>
              <a:spcBef>
                <a:spcPts val="646"/>
              </a:spcBef>
              <a:buNone/>
              <a:tabLst>
                <a:tab algn="l" pos="0"/>
              </a:tabLst>
            </a:pPr>
            <a:r>
              <a:rPr b="0" lang="en-US" sz="1100" spc="-1" strike="noStrike">
                <a:solidFill>
                  <a:srgbClr val="1f3863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1f3863"/>
                </a:solidFill>
                <a:uFill>
                  <a:solidFill>
                    <a:srgbClr val="1e3762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1f3863"/>
                </a:solidFill>
                <a:uFill>
                  <a:solidFill>
                    <a:srgbClr val="1e3762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1f3863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1f3863"/>
                </a:solidFill>
                <a:uFill>
                  <a:solidFill>
                    <a:srgbClr val="1e3762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1f3863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1f3863"/>
                </a:solidFill>
                <a:uFill>
                  <a:solidFill>
                    <a:srgbClr val="1e3762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1f3863"/>
                </a:solidFill>
                <a:uFill>
                  <a:solidFill>
                    <a:srgbClr val="1e3762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1f3863"/>
                </a:solidFill>
                <a:uFill>
                  <a:solidFill>
                    <a:srgbClr val="1e3762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2022-07-28T16:47:42Z</dcterms:created>
  <dc:creator/>
  <dc:description/>
  <dc:language>en-US</dc:language>
  <cp:lastModifiedBy/>
  <dcterms:modified xsi:type="dcterms:W3CDTF">2022-07-28T16:47:42Z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2022-07-28T00:00:00Z</vt:filetime>
  </property>
  <property fmtid="{D5CDD505-2E9C-101B-9397-08002B2CF9AE}" pid="5" name="PresentationFormat">
    <vt:lpwstr>On-screen Show (4:3)</vt:lpwstr>
  </property>
</Properties>
</file>