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469FD6-07BC-4589-845C-238C8715A5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3B4E1B-66C0-4FA8-B84E-2519CA42B6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92289B-4879-480C-A0DC-AF90EF0A13F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D315B9-4634-4634-A78D-E5759945FB9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DD5D60-6A3D-47A0-844F-E27CB174CF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C1426B-5887-465E-9DCB-5743A6B31A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59A8E0-A474-43A1-8CBE-83413C92FD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DEF70E-16F1-4AFF-9AEE-7CD6D3F43B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0800" y="4112640"/>
            <a:ext cx="415080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4D2DB8-5BEC-427A-A0B3-FBAEE2F89A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858A50-B816-484A-B878-78050B97DC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F9D640-9C2C-48FC-A234-A06BD7B1D4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D4775F-6A2E-46C8-9081-CC64E48EE6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C22595D-AE9B-4F8D-BC0C-1B0F126E042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0800" y="4112640"/>
            <a:ext cx="41508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52525"/>
                </a:solidFill>
                <a:latin typeface="Arial"/>
              </a:rPr>
              <a:t>Creativas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76240" y="6900840"/>
            <a:ext cx="2410560" cy="6476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080" bIns="0" anchor="t">
            <a:spAutoFit/>
          </a:bodyPr>
          <a:p>
            <a:pPr marL="208440" indent="33120" algn="just">
              <a:lnSpc>
                <a:spcPct val="169000"/>
              </a:lnSpc>
              <a:spcBef>
                <a:spcPts val="64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2022-07-29T03:04:35Z</dcterms:created>
  <dc:creator/>
  <dc:description/>
  <dc:language>en-US</dc:language>
  <cp:lastModifiedBy/>
  <dcterms:modified xsi:type="dcterms:W3CDTF">2022-07-29T03:04:35Z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