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9750"/>
  <p:notesSz cx="75565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12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49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41" y="9"/>
            <a:ext cx="7547609" cy="10674985"/>
          </a:xfrm>
          <a:custGeom>
            <a:avLst/>
            <a:gdLst/>
            <a:ahLst/>
            <a:cxnLst/>
            <a:rect l="l" t="t" r="r" b="b"/>
            <a:pathLst>
              <a:path w="7547609" h="10674985">
                <a:moveTo>
                  <a:pt x="0" y="10674979"/>
                </a:moveTo>
                <a:lnTo>
                  <a:pt x="7547609" y="10674979"/>
                </a:lnTo>
                <a:lnTo>
                  <a:pt x="7547609" y="0"/>
                </a:lnTo>
                <a:lnTo>
                  <a:pt x="0" y="0"/>
                </a:lnTo>
                <a:lnTo>
                  <a:pt x="0" y="10674979"/>
                </a:lnTo>
                <a:close/>
              </a:path>
            </a:pathLst>
          </a:custGeom>
          <a:solidFill>
            <a:srgbClr val="FFF5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04069" y="4629789"/>
            <a:ext cx="975360" cy="975360"/>
          </a:xfrm>
          <a:custGeom>
            <a:avLst/>
            <a:gdLst/>
            <a:ahLst/>
            <a:cxnLst/>
            <a:rect l="l" t="t" r="r" b="b"/>
            <a:pathLst>
              <a:path w="975360" h="975360">
                <a:moveTo>
                  <a:pt x="487679" y="0"/>
                </a:moveTo>
                <a:lnTo>
                  <a:pt x="440710" y="2529"/>
                </a:lnTo>
                <a:lnTo>
                  <a:pt x="394990" y="8869"/>
                </a:lnTo>
                <a:lnTo>
                  <a:pt x="350519" y="19690"/>
                </a:lnTo>
                <a:lnTo>
                  <a:pt x="308000" y="34289"/>
                </a:lnTo>
                <a:lnTo>
                  <a:pt x="267340" y="52699"/>
                </a:lnTo>
                <a:lnTo>
                  <a:pt x="229240" y="74279"/>
                </a:lnTo>
                <a:lnTo>
                  <a:pt x="193060" y="99700"/>
                </a:lnTo>
                <a:lnTo>
                  <a:pt x="158770" y="127619"/>
                </a:lnTo>
                <a:lnTo>
                  <a:pt x="127650" y="158739"/>
                </a:lnTo>
                <a:lnTo>
                  <a:pt x="99700" y="192389"/>
                </a:lnTo>
                <a:lnTo>
                  <a:pt x="74310" y="229240"/>
                </a:lnTo>
                <a:lnTo>
                  <a:pt x="52730" y="267340"/>
                </a:lnTo>
                <a:lnTo>
                  <a:pt x="34289" y="308609"/>
                </a:lnTo>
                <a:lnTo>
                  <a:pt x="19690" y="351160"/>
                </a:lnTo>
                <a:lnTo>
                  <a:pt x="8900" y="394959"/>
                </a:lnTo>
                <a:lnTo>
                  <a:pt x="2560" y="440679"/>
                </a:lnTo>
                <a:lnTo>
                  <a:pt x="0" y="487679"/>
                </a:lnTo>
                <a:lnTo>
                  <a:pt x="2560" y="534649"/>
                </a:lnTo>
                <a:lnTo>
                  <a:pt x="8900" y="580369"/>
                </a:lnTo>
                <a:lnTo>
                  <a:pt x="19690" y="624839"/>
                </a:lnTo>
                <a:lnTo>
                  <a:pt x="34289" y="666749"/>
                </a:lnTo>
                <a:lnTo>
                  <a:pt x="52730" y="708019"/>
                </a:lnTo>
                <a:lnTo>
                  <a:pt x="74310" y="746119"/>
                </a:lnTo>
                <a:lnTo>
                  <a:pt x="99700" y="782299"/>
                </a:lnTo>
                <a:lnTo>
                  <a:pt x="127650" y="816589"/>
                </a:lnTo>
                <a:lnTo>
                  <a:pt x="158770" y="847709"/>
                </a:lnTo>
                <a:lnTo>
                  <a:pt x="193060" y="875659"/>
                </a:lnTo>
                <a:lnTo>
                  <a:pt x="229240" y="901049"/>
                </a:lnTo>
                <a:lnTo>
                  <a:pt x="267340" y="922660"/>
                </a:lnTo>
                <a:lnTo>
                  <a:pt x="308000" y="941069"/>
                </a:lnTo>
                <a:lnTo>
                  <a:pt x="350519" y="955669"/>
                </a:lnTo>
                <a:lnTo>
                  <a:pt x="394990" y="966459"/>
                </a:lnTo>
                <a:lnTo>
                  <a:pt x="440710" y="972799"/>
                </a:lnTo>
                <a:lnTo>
                  <a:pt x="487679" y="975359"/>
                </a:lnTo>
                <a:lnTo>
                  <a:pt x="534680" y="972799"/>
                </a:lnTo>
                <a:lnTo>
                  <a:pt x="580400" y="966459"/>
                </a:lnTo>
                <a:lnTo>
                  <a:pt x="624230" y="955669"/>
                </a:lnTo>
                <a:lnTo>
                  <a:pt x="666749" y="941069"/>
                </a:lnTo>
                <a:lnTo>
                  <a:pt x="708050" y="922660"/>
                </a:lnTo>
                <a:lnTo>
                  <a:pt x="746150" y="901049"/>
                </a:lnTo>
                <a:lnTo>
                  <a:pt x="782330" y="875659"/>
                </a:lnTo>
                <a:lnTo>
                  <a:pt x="816620" y="847709"/>
                </a:lnTo>
                <a:lnTo>
                  <a:pt x="847740" y="816589"/>
                </a:lnTo>
                <a:lnTo>
                  <a:pt x="875690" y="782939"/>
                </a:lnTo>
                <a:lnTo>
                  <a:pt x="901080" y="746119"/>
                </a:lnTo>
                <a:lnTo>
                  <a:pt x="922660" y="708019"/>
                </a:lnTo>
                <a:lnTo>
                  <a:pt x="941069" y="667390"/>
                </a:lnTo>
                <a:lnTo>
                  <a:pt x="955700" y="624839"/>
                </a:lnTo>
                <a:lnTo>
                  <a:pt x="966490" y="580369"/>
                </a:lnTo>
                <a:lnTo>
                  <a:pt x="972830" y="534649"/>
                </a:lnTo>
                <a:lnTo>
                  <a:pt x="975359" y="487679"/>
                </a:lnTo>
                <a:lnTo>
                  <a:pt x="972830" y="440679"/>
                </a:lnTo>
                <a:lnTo>
                  <a:pt x="966490" y="394959"/>
                </a:lnTo>
                <a:lnTo>
                  <a:pt x="955700" y="351160"/>
                </a:lnTo>
                <a:lnTo>
                  <a:pt x="941069" y="308609"/>
                </a:lnTo>
                <a:lnTo>
                  <a:pt x="922660" y="267340"/>
                </a:lnTo>
                <a:lnTo>
                  <a:pt x="901080" y="229240"/>
                </a:lnTo>
                <a:lnTo>
                  <a:pt x="875690" y="192389"/>
                </a:lnTo>
                <a:lnTo>
                  <a:pt x="847740" y="158739"/>
                </a:lnTo>
                <a:lnTo>
                  <a:pt x="816620" y="127619"/>
                </a:lnTo>
                <a:lnTo>
                  <a:pt x="782330" y="99700"/>
                </a:lnTo>
                <a:lnTo>
                  <a:pt x="746150" y="74279"/>
                </a:lnTo>
                <a:lnTo>
                  <a:pt x="708050" y="52699"/>
                </a:lnTo>
                <a:lnTo>
                  <a:pt x="666749" y="34289"/>
                </a:lnTo>
                <a:lnTo>
                  <a:pt x="624230" y="19690"/>
                </a:lnTo>
                <a:lnTo>
                  <a:pt x="580400" y="8869"/>
                </a:lnTo>
                <a:lnTo>
                  <a:pt x="534680" y="2529"/>
                </a:lnTo>
                <a:lnTo>
                  <a:pt x="487679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46669" y="4755519"/>
            <a:ext cx="353695" cy="353695"/>
          </a:xfrm>
          <a:custGeom>
            <a:avLst/>
            <a:gdLst/>
            <a:ahLst/>
            <a:cxnLst/>
            <a:rect l="l" t="t" r="r" b="b"/>
            <a:pathLst>
              <a:path w="353695" h="353695">
                <a:moveTo>
                  <a:pt x="176540" y="0"/>
                </a:moveTo>
                <a:lnTo>
                  <a:pt x="129539" y="6339"/>
                </a:lnTo>
                <a:lnTo>
                  <a:pt x="87629" y="24109"/>
                </a:lnTo>
                <a:lnTo>
                  <a:pt x="51450" y="52059"/>
                </a:lnTo>
                <a:lnTo>
                  <a:pt x="24140" y="87629"/>
                </a:lnTo>
                <a:lnTo>
                  <a:pt x="6370" y="130180"/>
                </a:lnTo>
                <a:lnTo>
                  <a:pt x="0" y="177149"/>
                </a:lnTo>
                <a:lnTo>
                  <a:pt x="6370" y="223509"/>
                </a:lnTo>
                <a:lnTo>
                  <a:pt x="24140" y="266059"/>
                </a:lnTo>
                <a:lnTo>
                  <a:pt x="51450" y="301630"/>
                </a:lnTo>
                <a:lnTo>
                  <a:pt x="87629" y="329549"/>
                </a:lnTo>
                <a:lnTo>
                  <a:pt x="129539" y="347350"/>
                </a:lnTo>
                <a:lnTo>
                  <a:pt x="176540" y="353689"/>
                </a:lnTo>
                <a:lnTo>
                  <a:pt x="223540" y="347350"/>
                </a:lnTo>
                <a:lnTo>
                  <a:pt x="265450" y="329549"/>
                </a:lnTo>
                <a:lnTo>
                  <a:pt x="301630" y="301630"/>
                </a:lnTo>
                <a:lnTo>
                  <a:pt x="328940" y="266059"/>
                </a:lnTo>
                <a:lnTo>
                  <a:pt x="346709" y="223509"/>
                </a:lnTo>
                <a:lnTo>
                  <a:pt x="353080" y="177149"/>
                </a:lnTo>
                <a:lnTo>
                  <a:pt x="346709" y="130180"/>
                </a:lnTo>
                <a:lnTo>
                  <a:pt x="328940" y="87629"/>
                </a:lnTo>
                <a:lnTo>
                  <a:pt x="301630" y="52059"/>
                </a:lnTo>
                <a:lnTo>
                  <a:pt x="265450" y="24109"/>
                </a:lnTo>
                <a:lnTo>
                  <a:pt x="223540" y="6339"/>
                </a:lnTo>
                <a:lnTo>
                  <a:pt x="176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92979" y="4964439"/>
            <a:ext cx="245110" cy="2451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104759" y="5197469"/>
            <a:ext cx="154939" cy="1549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921638" y="5448300"/>
            <a:ext cx="2052320" cy="1024255"/>
          </a:xfrm>
          <a:custGeom>
            <a:avLst/>
            <a:gdLst/>
            <a:ahLst/>
            <a:cxnLst/>
            <a:rect l="l" t="t" r="r" b="b"/>
            <a:pathLst>
              <a:path w="2052320" h="1024254">
                <a:moveTo>
                  <a:pt x="135261" y="332750"/>
                </a:moveTo>
                <a:lnTo>
                  <a:pt x="92701" y="339730"/>
                </a:lnTo>
                <a:lnTo>
                  <a:pt x="55244" y="359420"/>
                </a:lnTo>
                <a:lnTo>
                  <a:pt x="26026" y="388619"/>
                </a:lnTo>
                <a:lnTo>
                  <a:pt x="6976" y="425439"/>
                </a:lnTo>
                <a:lnTo>
                  <a:pt x="0" y="468629"/>
                </a:lnTo>
                <a:lnTo>
                  <a:pt x="1904" y="514349"/>
                </a:lnTo>
                <a:lnTo>
                  <a:pt x="8881" y="558789"/>
                </a:lnTo>
                <a:lnTo>
                  <a:pt x="19680" y="602620"/>
                </a:lnTo>
                <a:lnTo>
                  <a:pt x="34289" y="644530"/>
                </a:lnTo>
                <a:lnTo>
                  <a:pt x="53339" y="685799"/>
                </a:lnTo>
                <a:lnTo>
                  <a:pt x="76830" y="724540"/>
                </a:lnTo>
                <a:lnTo>
                  <a:pt x="103500" y="761999"/>
                </a:lnTo>
                <a:lnTo>
                  <a:pt x="133980" y="797570"/>
                </a:lnTo>
                <a:lnTo>
                  <a:pt x="167630" y="831220"/>
                </a:lnTo>
                <a:lnTo>
                  <a:pt x="205090" y="862340"/>
                </a:lnTo>
                <a:lnTo>
                  <a:pt x="245751" y="891539"/>
                </a:lnTo>
                <a:lnTo>
                  <a:pt x="289550" y="918209"/>
                </a:lnTo>
                <a:lnTo>
                  <a:pt x="336551" y="942350"/>
                </a:lnTo>
                <a:lnTo>
                  <a:pt x="386721" y="963289"/>
                </a:lnTo>
                <a:lnTo>
                  <a:pt x="439421" y="981699"/>
                </a:lnTo>
                <a:lnTo>
                  <a:pt x="484500" y="994409"/>
                </a:lnTo>
                <a:lnTo>
                  <a:pt x="530220" y="1005199"/>
                </a:lnTo>
                <a:lnTo>
                  <a:pt x="577861" y="1013459"/>
                </a:lnTo>
                <a:lnTo>
                  <a:pt x="626111" y="1019159"/>
                </a:lnTo>
                <a:lnTo>
                  <a:pt x="675000" y="1022969"/>
                </a:lnTo>
                <a:lnTo>
                  <a:pt x="725170" y="1024249"/>
                </a:lnTo>
                <a:lnTo>
                  <a:pt x="768361" y="1023609"/>
                </a:lnTo>
                <a:lnTo>
                  <a:pt x="811520" y="1021079"/>
                </a:lnTo>
                <a:lnTo>
                  <a:pt x="855351" y="1015989"/>
                </a:lnTo>
                <a:lnTo>
                  <a:pt x="899150" y="1009649"/>
                </a:lnTo>
                <a:lnTo>
                  <a:pt x="942981" y="1001389"/>
                </a:lnTo>
                <a:lnTo>
                  <a:pt x="986780" y="991240"/>
                </a:lnTo>
                <a:lnTo>
                  <a:pt x="1031251" y="978529"/>
                </a:lnTo>
                <a:lnTo>
                  <a:pt x="1075050" y="963929"/>
                </a:lnTo>
                <a:lnTo>
                  <a:pt x="1118881" y="947409"/>
                </a:lnTo>
                <a:lnTo>
                  <a:pt x="1162680" y="928999"/>
                </a:lnTo>
                <a:lnTo>
                  <a:pt x="1205871" y="908060"/>
                </a:lnTo>
                <a:lnTo>
                  <a:pt x="1248421" y="885200"/>
                </a:lnTo>
                <a:lnTo>
                  <a:pt x="1290940" y="859779"/>
                </a:lnTo>
                <a:lnTo>
                  <a:pt x="1332850" y="832469"/>
                </a:lnTo>
                <a:lnTo>
                  <a:pt x="1374151" y="801989"/>
                </a:lnTo>
                <a:lnTo>
                  <a:pt x="1414780" y="770260"/>
                </a:lnTo>
                <a:lnTo>
                  <a:pt x="1433405" y="753739"/>
                </a:lnTo>
                <a:lnTo>
                  <a:pt x="716270" y="753739"/>
                </a:lnTo>
                <a:lnTo>
                  <a:pt x="675000" y="751850"/>
                </a:lnTo>
                <a:lnTo>
                  <a:pt x="635011" y="748040"/>
                </a:lnTo>
                <a:lnTo>
                  <a:pt x="595631" y="742309"/>
                </a:lnTo>
                <a:lnTo>
                  <a:pt x="557531" y="733409"/>
                </a:lnTo>
                <a:lnTo>
                  <a:pt x="520711" y="723259"/>
                </a:lnTo>
                <a:lnTo>
                  <a:pt x="474991" y="706739"/>
                </a:lnTo>
                <a:lnTo>
                  <a:pt x="430520" y="685799"/>
                </a:lnTo>
                <a:lnTo>
                  <a:pt x="388610" y="660410"/>
                </a:lnTo>
                <a:lnTo>
                  <a:pt x="350510" y="630539"/>
                </a:lnTo>
                <a:lnTo>
                  <a:pt x="318141" y="596249"/>
                </a:lnTo>
                <a:lnTo>
                  <a:pt x="292720" y="558149"/>
                </a:lnTo>
                <a:lnTo>
                  <a:pt x="276231" y="514990"/>
                </a:lnTo>
                <a:lnTo>
                  <a:pt x="270500" y="468629"/>
                </a:lnTo>
                <a:lnTo>
                  <a:pt x="263520" y="425439"/>
                </a:lnTo>
                <a:lnTo>
                  <a:pt x="244470" y="388619"/>
                </a:lnTo>
                <a:lnTo>
                  <a:pt x="215271" y="359420"/>
                </a:lnTo>
                <a:lnTo>
                  <a:pt x="177811" y="339730"/>
                </a:lnTo>
                <a:lnTo>
                  <a:pt x="135261" y="332750"/>
                </a:lnTo>
                <a:close/>
              </a:path>
              <a:path w="2052320" h="1024254">
                <a:moveTo>
                  <a:pt x="2050703" y="636269"/>
                </a:moveTo>
                <a:lnTo>
                  <a:pt x="1550660" y="636269"/>
                </a:lnTo>
                <a:lnTo>
                  <a:pt x="1560841" y="643889"/>
                </a:lnTo>
                <a:lnTo>
                  <a:pt x="1599550" y="669279"/>
                </a:lnTo>
                <a:lnTo>
                  <a:pt x="1640211" y="691499"/>
                </a:lnTo>
                <a:lnTo>
                  <a:pt x="1682121" y="710549"/>
                </a:lnTo>
                <a:lnTo>
                  <a:pt x="1725920" y="727069"/>
                </a:lnTo>
                <a:lnTo>
                  <a:pt x="1771000" y="740420"/>
                </a:lnTo>
                <a:lnTo>
                  <a:pt x="1817360" y="750569"/>
                </a:lnTo>
                <a:lnTo>
                  <a:pt x="1865001" y="756909"/>
                </a:lnTo>
                <a:lnTo>
                  <a:pt x="1913250" y="760079"/>
                </a:lnTo>
                <a:lnTo>
                  <a:pt x="1916420" y="760079"/>
                </a:lnTo>
                <a:lnTo>
                  <a:pt x="1958970" y="753099"/>
                </a:lnTo>
                <a:lnTo>
                  <a:pt x="1995181" y="734689"/>
                </a:lnTo>
                <a:lnTo>
                  <a:pt x="2024380" y="706130"/>
                </a:lnTo>
                <a:lnTo>
                  <a:pt x="2044071" y="669919"/>
                </a:lnTo>
                <a:lnTo>
                  <a:pt x="2050703" y="636269"/>
                </a:lnTo>
                <a:close/>
              </a:path>
              <a:path w="2052320" h="1024254">
                <a:moveTo>
                  <a:pt x="1427491" y="0"/>
                </a:moveTo>
                <a:lnTo>
                  <a:pt x="1424930" y="0"/>
                </a:lnTo>
                <a:lnTo>
                  <a:pt x="1382380" y="7619"/>
                </a:lnTo>
                <a:lnTo>
                  <a:pt x="1345560" y="27310"/>
                </a:lnTo>
                <a:lnTo>
                  <a:pt x="1317001" y="57790"/>
                </a:lnTo>
                <a:lnTo>
                  <a:pt x="1298560" y="95249"/>
                </a:lnTo>
                <a:lnTo>
                  <a:pt x="1292220" y="137800"/>
                </a:lnTo>
                <a:lnTo>
                  <a:pt x="1293501" y="169529"/>
                </a:lnTo>
                <a:lnTo>
                  <a:pt x="1301121" y="233690"/>
                </a:lnTo>
                <a:lnTo>
                  <a:pt x="1319530" y="312419"/>
                </a:lnTo>
                <a:lnTo>
                  <a:pt x="1335411" y="357499"/>
                </a:lnTo>
                <a:lnTo>
                  <a:pt x="1353820" y="400690"/>
                </a:lnTo>
                <a:lnTo>
                  <a:pt x="1369701" y="429889"/>
                </a:lnTo>
                <a:lnTo>
                  <a:pt x="1344280" y="461009"/>
                </a:lnTo>
                <a:lnTo>
                  <a:pt x="1306820" y="500999"/>
                </a:lnTo>
                <a:lnTo>
                  <a:pt x="1268080" y="538490"/>
                </a:lnTo>
                <a:lnTo>
                  <a:pt x="1228090" y="572780"/>
                </a:lnTo>
                <a:lnTo>
                  <a:pt x="1186821" y="603260"/>
                </a:lnTo>
                <a:lnTo>
                  <a:pt x="1145551" y="631179"/>
                </a:lnTo>
                <a:lnTo>
                  <a:pt x="1103001" y="655960"/>
                </a:lnTo>
                <a:lnTo>
                  <a:pt x="1060450" y="677539"/>
                </a:lnTo>
                <a:lnTo>
                  <a:pt x="1017260" y="696589"/>
                </a:lnTo>
                <a:lnTo>
                  <a:pt x="973461" y="712469"/>
                </a:lnTo>
                <a:lnTo>
                  <a:pt x="930270" y="725789"/>
                </a:lnTo>
                <a:lnTo>
                  <a:pt x="887080" y="736610"/>
                </a:lnTo>
                <a:lnTo>
                  <a:pt x="843280" y="744839"/>
                </a:lnTo>
                <a:lnTo>
                  <a:pt x="800730" y="749929"/>
                </a:lnTo>
                <a:lnTo>
                  <a:pt x="758180" y="753099"/>
                </a:lnTo>
                <a:lnTo>
                  <a:pt x="716270" y="753739"/>
                </a:lnTo>
                <a:lnTo>
                  <a:pt x="1433405" y="753739"/>
                </a:lnTo>
                <a:lnTo>
                  <a:pt x="1454161" y="735329"/>
                </a:lnTo>
                <a:lnTo>
                  <a:pt x="1492870" y="697870"/>
                </a:lnTo>
                <a:lnTo>
                  <a:pt x="1530970" y="658489"/>
                </a:lnTo>
                <a:lnTo>
                  <a:pt x="1550660" y="636269"/>
                </a:lnTo>
                <a:lnTo>
                  <a:pt x="2050703" y="636269"/>
                </a:lnTo>
                <a:lnTo>
                  <a:pt x="2045960" y="584819"/>
                </a:lnTo>
                <a:lnTo>
                  <a:pt x="2028190" y="547359"/>
                </a:lnTo>
                <a:lnTo>
                  <a:pt x="1999600" y="517519"/>
                </a:lnTo>
                <a:lnTo>
                  <a:pt x="1962780" y="497189"/>
                </a:lnTo>
                <a:lnTo>
                  <a:pt x="1920230" y="488960"/>
                </a:lnTo>
                <a:lnTo>
                  <a:pt x="1877680" y="485759"/>
                </a:lnTo>
                <a:lnTo>
                  <a:pt x="1835161" y="476890"/>
                </a:lnTo>
                <a:lnTo>
                  <a:pt x="1791970" y="462290"/>
                </a:lnTo>
                <a:lnTo>
                  <a:pt x="1750060" y="442600"/>
                </a:lnTo>
                <a:lnTo>
                  <a:pt x="1710040" y="417819"/>
                </a:lnTo>
                <a:lnTo>
                  <a:pt x="1673220" y="387339"/>
                </a:lnTo>
                <a:lnTo>
                  <a:pt x="1639570" y="351160"/>
                </a:lnTo>
                <a:lnTo>
                  <a:pt x="1610980" y="309250"/>
                </a:lnTo>
                <a:lnTo>
                  <a:pt x="1588120" y="261609"/>
                </a:lnTo>
                <a:lnTo>
                  <a:pt x="1572271" y="207629"/>
                </a:lnTo>
                <a:lnTo>
                  <a:pt x="1565260" y="170169"/>
                </a:lnTo>
                <a:lnTo>
                  <a:pt x="1562730" y="132709"/>
                </a:lnTo>
                <a:lnTo>
                  <a:pt x="1555110" y="90159"/>
                </a:lnTo>
                <a:lnTo>
                  <a:pt x="1536060" y="53980"/>
                </a:lnTo>
                <a:lnTo>
                  <a:pt x="1506861" y="25389"/>
                </a:lnTo>
                <a:lnTo>
                  <a:pt x="1470010" y="6339"/>
                </a:lnTo>
                <a:lnTo>
                  <a:pt x="1427491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226679" y="5261609"/>
            <a:ext cx="631825" cy="632460"/>
          </a:xfrm>
          <a:custGeom>
            <a:avLst/>
            <a:gdLst/>
            <a:ahLst/>
            <a:cxnLst/>
            <a:rect l="l" t="t" r="r" b="b"/>
            <a:pathLst>
              <a:path w="631825" h="632460">
                <a:moveTo>
                  <a:pt x="506089" y="0"/>
                </a:moveTo>
                <a:lnTo>
                  <a:pt x="464819" y="5699"/>
                </a:lnTo>
                <a:lnTo>
                  <a:pt x="420380" y="17769"/>
                </a:lnTo>
                <a:lnTo>
                  <a:pt x="373379" y="37459"/>
                </a:lnTo>
                <a:lnTo>
                  <a:pt x="325130" y="63489"/>
                </a:lnTo>
                <a:lnTo>
                  <a:pt x="276240" y="96530"/>
                </a:lnTo>
                <a:lnTo>
                  <a:pt x="227350" y="135239"/>
                </a:lnTo>
                <a:lnTo>
                  <a:pt x="179069" y="179069"/>
                </a:lnTo>
                <a:lnTo>
                  <a:pt x="134630" y="227319"/>
                </a:lnTo>
                <a:lnTo>
                  <a:pt x="95890" y="276209"/>
                </a:lnTo>
                <a:lnTo>
                  <a:pt x="63520" y="325739"/>
                </a:lnTo>
                <a:lnTo>
                  <a:pt x="37459" y="374020"/>
                </a:lnTo>
                <a:lnTo>
                  <a:pt x="17800" y="420989"/>
                </a:lnTo>
                <a:lnTo>
                  <a:pt x="5090" y="465460"/>
                </a:lnTo>
                <a:lnTo>
                  <a:pt x="0" y="506089"/>
                </a:lnTo>
                <a:lnTo>
                  <a:pt x="12710" y="575309"/>
                </a:lnTo>
                <a:lnTo>
                  <a:pt x="57149" y="619749"/>
                </a:lnTo>
                <a:lnTo>
                  <a:pt x="125729" y="632459"/>
                </a:lnTo>
                <a:lnTo>
                  <a:pt x="166999" y="626729"/>
                </a:lnTo>
                <a:lnTo>
                  <a:pt x="211470" y="614690"/>
                </a:lnTo>
                <a:lnTo>
                  <a:pt x="257830" y="595000"/>
                </a:lnTo>
                <a:lnTo>
                  <a:pt x="306720" y="568970"/>
                </a:lnTo>
                <a:lnTo>
                  <a:pt x="355610" y="535929"/>
                </a:lnTo>
                <a:lnTo>
                  <a:pt x="404500" y="497189"/>
                </a:lnTo>
                <a:lnTo>
                  <a:pt x="452749" y="453389"/>
                </a:lnTo>
                <a:lnTo>
                  <a:pt x="497220" y="405140"/>
                </a:lnTo>
                <a:lnTo>
                  <a:pt x="535960" y="356219"/>
                </a:lnTo>
                <a:lnTo>
                  <a:pt x="568330" y="306689"/>
                </a:lnTo>
                <a:lnTo>
                  <a:pt x="594359" y="258439"/>
                </a:lnTo>
                <a:lnTo>
                  <a:pt x="614050" y="211439"/>
                </a:lnTo>
                <a:lnTo>
                  <a:pt x="626760" y="166999"/>
                </a:lnTo>
                <a:lnTo>
                  <a:pt x="631819" y="126370"/>
                </a:lnTo>
                <a:lnTo>
                  <a:pt x="629290" y="88910"/>
                </a:lnTo>
                <a:lnTo>
                  <a:pt x="600730" y="31120"/>
                </a:lnTo>
                <a:lnTo>
                  <a:pt x="542940" y="2529"/>
                </a:lnTo>
                <a:lnTo>
                  <a:pt x="506089" y="0"/>
                </a:lnTo>
                <a:close/>
              </a:path>
            </a:pathLst>
          </a:custGeom>
          <a:solidFill>
            <a:srgbClr val="F59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69435" y="4629789"/>
            <a:ext cx="974725" cy="975360"/>
          </a:xfrm>
          <a:custGeom>
            <a:avLst/>
            <a:gdLst/>
            <a:ahLst/>
            <a:cxnLst/>
            <a:rect l="l" t="t" r="r" b="b"/>
            <a:pathLst>
              <a:path w="974725" h="975360">
                <a:moveTo>
                  <a:pt x="487049" y="0"/>
                </a:moveTo>
                <a:lnTo>
                  <a:pt x="440054" y="2529"/>
                </a:lnTo>
                <a:lnTo>
                  <a:pt x="394334" y="8869"/>
                </a:lnTo>
                <a:lnTo>
                  <a:pt x="350519" y="19690"/>
                </a:lnTo>
                <a:lnTo>
                  <a:pt x="307979" y="34289"/>
                </a:lnTo>
                <a:lnTo>
                  <a:pt x="267343" y="52699"/>
                </a:lnTo>
                <a:lnTo>
                  <a:pt x="228599" y="74279"/>
                </a:lnTo>
                <a:lnTo>
                  <a:pt x="192404" y="99700"/>
                </a:lnTo>
                <a:lnTo>
                  <a:pt x="158758" y="127619"/>
                </a:lnTo>
                <a:lnTo>
                  <a:pt x="127004" y="158739"/>
                </a:lnTo>
                <a:lnTo>
                  <a:pt x="99059" y="192389"/>
                </a:lnTo>
                <a:lnTo>
                  <a:pt x="73664" y="229240"/>
                </a:lnTo>
                <a:lnTo>
                  <a:pt x="52078" y="267340"/>
                </a:lnTo>
                <a:lnTo>
                  <a:pt x="33659" y="308609"/>
                </a:lnTo>
                <a:lnTo>
                  <a:pt x="19049" y="351160"/>
                </a:lnTo>
                <a:lnTo>
                  <a:pt x="8263" y="394959"/>
                </a:lnTo>
                <a:lnTo>
                  <a:pt x="1904" y="440679"/>
                </a:lnTo>
                <a:lnTo>
                  <a:pt x="0" y="487679"/>
                </a:lnTo>
                <a:lnTo>
                  <a:pt x="1904" y="534649"/>
                </a:lnTo>
                <a:lnTo>
                  <a:pt x="8263" y="580369"/>
                </a:lnTo>
                <a:lnTo>
                  <a:pt x="19049" y="624839"/>
                </a:lnTo>
                <a:lnTo>
                  <a:pt x="33659" y="666749"/>
                </a:lnTo>
                <a:lnTo>
                  <a:pt x="52078" y="708019"/>
                </a:lnTo>
                <a:lnTo>
                  <a:pt x="73664" y="746119"/>
                </a:lnTo>
                <a:lnTo>
                  <a:pt x="99059" y="782299"/>
                </a:lnTo>
                <a:lnTo>
                  <a:pt x="127004" y="816589"/>
                </a:lnTo>
                <a:lnTo>
                  <a:pt x="158758" y="847709"/>
                </a:lnTo>
                <a:lnTo>
                  <a:pt x="192404" y="875659"/>
                </a:lnTo>
                <a:lnTo>
                  <a:pt x="228599" y="901049"/>
                </a:lnTo>
                <a:lnTo>
                  <a:pt x="267343" y="922660"/>
                </a:lnTo>
                <a:lnTo>
                  <a:pt x="307979" y="941069"/>
                </a:lnTo>
                <a:lnTo>
                  <a:pt x="350519" y="955669"/>
                </a:lnTo>
                <a:lnTo>
                  <a:pt x="394334" y="966459"/>
                </a:lnTo>
                <a:lnTo>
                  <a:pt x="440054" y="972799"/>
                </a:lnTo>
                <a:lnTo>
                  <a:pt x="487049" y="975359"/>
                </a:lnTo>
                <a:lnTo>
                  <a:pt x="534043" y="972799"/>
                </a:lnTo>
                <a:lnTo>
                  <a:pt x="579763" y="966459"/>
                </a:lnTo>
                <a:lnTo>
                  <a:pt x="624209" y="955669"/>
                </a:lnTo>
                <a:lnTo>
                  <a:pt x="666749" y="941069"/>
                </a:lnTo>
                <a:lnTo>
                  <a:pt x="707398" y="922660"/>
                </a:lnTo>
                <a:lnTo>
                  <a:pt x="746129" y="901049"/>
                </a:lnTo>
                <a:lnTo>
                  <a:pt x="782324" y="875659"/>
                </a:lnTo>
                <a:lnTo>
                  <a:pt x="815983" y="847709"/>
                </a:lnTo>
                <a:lnTo>
                  <a:pt x="847094" y="816589"/>
                </a:lnTo>
                <a:lnTo>
                  <a:pt x="875038" y="782939"/>
                </a:lnTo>
                <a:lnTo>
                  <a:pt x="900434" y="746119"/>
                </a:lnTo>
                <a:lnTo>
                  <a:pt x="922019" y="708019"/>
                </a:lnTo>
                <a:lnTo>
                  <a:pt x="940439" y="667390"/>
                </a:lnTo>
                <a:lnTo>
                  <a:pt x="955048" y="624839"/>
                </a:lnTo>
                <a:lnTo>
                  <a:pt x="965834" y="580369"/>
                </a:lnTo>
                <a:lnTo>
                  <a:pt x="972193" y="534649"/>
                </a:lnTo>
                <a:lnTo>
                  <a:pt x="974729" y="487679"/>
                </a:lnTo>
                <a:lnTo>
                  <a:pt x="972193" y="440679"/>
                </a:lnTo>
                <a:lnTo>
                  <a:pt x="965834" y="394959"/>
                </a:lnTo>
                <a:lnTo>
                  <a:pt x="955048" y="351160"/>
                </a:lnTo>
                <a:lnTo>
                  <a:pt x="940439" y="308609"/>
                </a:lnTo>
                <a:lnTo>
                  <a:pt x="922019" y="267340"/>
                </a:lnTo>
                <a:lnTo>
                  <a:pt x="900434" y="229240"/>
                </a:lnTo>
                <a:lnTo>
                  <a:pt x="875038" y="192389"/>
                </a:lnTo>
                <a:lnTo>
                  <a:pt x="847094" y="158739"/>
                </a:lnTo>
                <a:lnTo>
                  <a:pt x="815983" y="127619"/>
                </a:lnTo>
                <a:lnTo>
                  <a:pt x="782324" y="99700"/>
                </a:lnTo>
                <a:lnTo>
                  <a:pt x="746129" y="74279"/>
                </a:lnTo>
                <a:lnTo>
                  <a:pt x="707398" y="52699"/>
                </a:lnTo>
                <a:lnTo>
                  <a:pt x="666749" y="34289"/>
                </a:lnTo>
                <a:lnTo>
                  <a:pt x="624209" y="19690"/>
                </a:lnTo>
                <a:lnTo>
                  <a:pt x="579763" y="8869"/>
                </a:lnTo>
                <a:lnTo>
                  <a:pt x="534043" y="2529"/>
                </a:lnTo>
                <a:lnTo>
                  <a:pt x="487049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312039" y="4755519"/>
            <a:ext cx="353060" cy="353695"/>
          </a:xfrm>
          <a:custGeom>
            <a:avLst/>
            <a:gdLst/>
            <a:ahLst/>
            <a:cxnLst/>
            <a:rect l="l" t="t" r="r" b="b"/>
            <a:pathLst>
              <a:path w="353060" h="353695">
                <a:moveTo>
                  <a:pt x="176521" y="0"/>
                </a:moveTo>
                <a:lnTo>
                  <a:pt x="129539" y="6339"/>
                </a:lnTo>
                <a:lnTo>
                  <a:pt x="87629" y="24109"/>
                </a:lnTo>
                <a:lnTo>
                  <a:pt x="52065" y="52059"/>
                </a:lnTo>
                <a:lnTo>
                  <a:pt x="24121" y="87629"/>
                </a:lnTo>
                <a:lnTo>
                  <a:pt x="6345" y="130180"/>
                </a:lnTo>
                <a:lnTo>
                  <a:pt x="0" y="177149"/>
                </a:lnTo>
                <a:lnTo>
                  <a:pt x="6345" y="223509"/>
                </a:lnTo>
                <a:lnTo>
                  <a:pt x="24121" y="266059"/>
                </a:lnTo>
                <a:lnTo>
                  <a:pt x="52065" y="301630"/>
                </a:lnTo>
                <a:lnTo>
                  <a:pt x="87629" y="329549"/>
                </a:lnTo>
                <a:lnTo>
                  <a:pt x="129539" y="347350"/>
                </a:lnTo>
                <a:lnTo>
                  <a:pt x="176521" y="353689"/>
                </a:lnTo>
                <a:lnTo>
                  <a:pt x="223515" y="347350"/>
                </a:lnTo>
                <a:lnTo>
                  <a:pt x="266056" y="329549"/>
                </a:lnTo>
                <a:lnTo>
                  <a:pt x="301620" y="301630"/>
                </a:lnTo>
                <a:lnTo>
                  <a:pt x="328921" y="266059"/>
                </a:lnTo>
                <a:lnTo>
                  <a:pt x="346709" y="223509"/>
                </a:lnTo>
                <a:lnTo>
                  <a:pt x="353055" y="177149"/>
                </a:lnTo>
                <a:lnTo>
                  <a:pt x="346709" y="130180"/>
                </a:lnTo>
                <a:lnTo>
                  <a:pt x="328921" y="87629"/>
                </a:lnTo>
                <a:lnTo>
                  <a:pt x="301620" y="52059"/>
                </a:lnTo>
                <a:lnTo>
                  <a:pt x="266056" y="24109"/>
                </a:lnTo>
                <a:lnTo>
                  <a:pt x="223515" y="6339"/>
                </a:lnTo>
                <a:lnTo>
                  <a:pt x="1765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958339" y="4964439"/>
            <a:ext cx="245110" cy="2451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270125" y="5197469"/>
            <a:ext cx="154939" cy="1549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89735" y="5261609"/>
            <a:ext cx="631825" cy="631825"/>
          </a:xfrm>
          <a:custGeom>
            <a:avLst/>
            <a:gdLst/>
            <a:ahLst/>
            <a:cxnLst/>
            <a:rect l="l" t="t" r="r" b="b"/>
            <a:pathLst>
              <a:path w="631825" h="631825">
                <a:moveTo>
                  <a:pt x="125729" y="0"/>
                </a:moveTo>
                <a:lnTo>
                  <a:pt x="88904" y="2529"/>
                </a:lnTo>
                <a:lnTo>
                  <a:pt x="31110" y="31120"/>
                </a:lnTo>
                <a:lnTo>
                  <a:pt x="2535" y="88910"/>
                </a:lnTo>
                <a:lnTo>
                  <a:pt x="0" y="126370"/>
                </a:lnTo>
                <a:lnTo>
                  <a:pt x="5084" y="166999"/>
                </a:lnTo>
                <a:lnTo>
                  <a:pt x="17775" y="211439"/>
                </a:lnTo>
                <a:lnTo>
                  <a:pt x="37469" y="258439"/>
                </a:lnTo>
                <a:lnTo>
                  <a:pt x="63495" y="306689"/>
                </a:lnTo>
                <a:lnTo>
                  <a:pt x="95880" y="356219"/>
                </a:lnTo>
                <a:lnTo>
                  <a:pt x="134624" y="405140"/>
                </a:lnTo>
                <a:lnTo>
                  <a:pt x="179069" y="453389"/>
                </a:lnTo>
                <a:lnTo>
                  <a:pt x="227325" y="497189"/>
                </a:lnTo>
                <a:lnTo>
                  <a:pt x="276224" y="535929"/>
                </a:lnTo>
                <a:lnTo>
                  <a:pt x="325124" y="568970"/>
                </a:lnTo>
                <a:lnTo>
                  <a:pt x="374010" y="595000"/>
                </a:lnTo>
                <a:lnTo>
                  <a:pt x="421004" y="614690"/>
                </a:lnTo>
                <a:lnTo>
                  <a:pt x="464819" y="626729"/>
                </a:lnTo>
                <a:lnTo>
                  <a:pt x="506099" y="631819"/>
                </a:lnTo>
                <a:lnTo>
                  <a:pt x="542924" y="629930"/>
                </a:lnTo>
                <a:lnTo>
                  <a:pt x="600705" y="601339"/>
                </a:lnTo>
                <a:lnTo>
                  <a:pt x="629924" y="543549"/>
                </a:lnTo>
                <a:lnTo>
                  <a:pt x="631829" y="506089"/>
                </a:lnTo>
                <a:lnTo>
                  <a:pt x="626744" y="465460"/>
                </a:lnTo>
                <a:lnTo>
                  <a:pt x="614040" y="420989"/>
                </a:lnTo>
                <a:lnTo>
                  <a:pt x="594990" y="374020"/>
                </a:lnTo>
                <a:lnTo>
                  <a:pt x="568320" y="325739"/>
                </a:lnTo>
                <a:lnTo>
                  <a:pt x="535935" y="276209"/>
                </a:lnTo>
                <a:lnTo>
                  <a:pt x="497204" y="227319"/>
                </a:lnTo>
                <a:lnTo>
                  <a:pt x="452759" y="179069"/>
                </a:lnTo>
                <a:lnTo>
                  <a:pt x="405134" y="135239"/>
                </a:lnTo>
                <a:lnTo>
                  <a:pt x="355604" y="96530"/>
                </a:lnTo>
                <a:lnTo>
                  <a:pt x="306704" y="63489"/>
                </a:lnTo>
                <a:lnTo>
                  <a:pt x="258449" y="37459"/>
                </a:lnTo>
                <a:lnTo>
                  <a:pt x="211454" y="17769"/>
                </a:lnTo>
                <a:lnTo>
                  <a:pt x="167009" y="5699"/>
                </a:lnTo>
                <a:lnTo>
                  <a:pt x="125729" y="0"/>
                </a:lnTo>
                <a:close/>
              </a:path>
            </a:pathLst>
          </a:custGeom>
          <a:solidFill>
            <a:srgbClr val="F59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663064" y="4192889"/>
            <a:ext cx="4222750" cy="628650"/>
          </a:xfrm>
          <a:custGeom>
            <a:avLst/>
            <a:gdLst/>
            <a:ahLst/>
            <a:cxnLst/>
            <a:rect l="l" t="t" r="r" b="b"/>
            <a:pathLst>
              <a:path w="4222750" h="628650">
                <a:moveTo>
                  <a:pt x="157484" y="229240"/>
                </a:moveTo>
                <a:lnTo>
                  <a:pt x="105405" y="231160"/>
                </a:lnTo>
                <a:lnTo>
                  <a:pt x="64769" y="247040"/>
                </a:lnTo>
                <a:lnTo>
                  <a:pt x="33015" y="273710"/>
                </a:lnTo>
                <a:lnTo>
                  <a:pt x="10799" y="308609"/>
                </a:lnTo>
                <a:lnTo>
                  <a:pt x="0" y="349270"/>
                </a:lnTo>
                <a:lnTo>
                  <a:pt x="2535" y="392429"/>
                </a:lnTo>
                <a:lnTo>
                  <a:pt x="15870" y="434339"/>
                </a:lnTo>
                <a:lnTo>
                  <a:pt x="36194" y="473080"/>
                </a:lnTo>
                <a:lnTo>
                  <a:pt x="62864" y="507370"/>
                </a:lnTo>
                <a:lnTo>
                  <a:pt x="95880" y="538490"/>
                </a:lnTo>
                <a:lnTo>
                  <a:pt x="135254" y="565160"/>
                </a:lnTo>
                <a:lnTo>
                  <a:pt x="180344" y="587380"/>
                </a:lnTo>
                <a:lnTo>
                  <a:pt x="230504" y="605180"/>
                </a:lnTo>
                <a:lnTo>
                  <a:pt x="285749" y="617860"/>
                </a:lnTo>
                <a:lnTo>
                  <a:pt x="347984" y="626120"/>
                </a:lnTo>
                <a:lnTo>
                  <a:pt x="414015" y="628649"/>
                </a:lnTo>
                <a:lnTo>
                  <a:pt x="458474" y="627400"/>
                </a:lnTo>
                <a:lnTo>
                  <a:pt x="504194" y="624230"/>
                </a:lnTo>
                <a:lnTo>
                  <a:pt x="550544" y="617860"/>
                </a:lnTo>
                <a:lnTo>
                  <a:pt x="596895" y="610240"/>
                </a:lnTo>
                <a:lnTo>
                  <a:pt x="643889" y="599450"/>
                </a:lnTo>
                <a:lnTo>
                  <a:pt x="690884" y="586739"/>
                </a:lnTo>
                <a:lnTo>
                  <a:pt x="737865" y="571499"/>
                </a:lnTo>
                <a:lnTo>
                  <a:pt x="784859" y="553730"/>
                </a:lnTo>
                <a:lnTo>
                  <a:pt x="830579" y="534040"/>
                </a:lnTo>
                <a:lnTo>
                  <a:pt x="875669" y="511820"/>
                </a:lnTo>
                <a:lnTo>
                  <a:pt x="920114" y="487070"/>
                </a:lnTo>
                <a:lnTo>
                  <a:pt x="963299" y="460400"/>
                </a:lnTo>
                <a:lnTo>
                  <a:pt x="1005209" y="431170"/>
                </a:lnTo>
                <a:lnTo>
                  <a:pt x="1045844" y="400049"/>
                </a:lnTo>
                <a:lnTo>
                  <a:pt x="1083944" y="366400"/>
                </a:lnTo>
                <a:lnTo>
                  <a:pt x="1094100" y="356890"/>
                </a:lnTo>
                <a:lnTo>
                  <a:pt x="381630" y="356890"/>
                </a:lnTo>
                <a:lnTo>
                  <a:pt x="325124" y="349910"/>
                </a:lnTo>
                <a:lnTo>
                  <a:pt x="286380" y="338480"/>
                </a:lnTo>
                <a:lnTo>
                  <a:pt x="265425" y="327050"/>
                </a:lnTo>
                <a:lnTo>
                  <a:pt x="242565" y="280690"/>
                </a:lnTo>
                <a:lnTo>
                  <a:pt x="205109" y="247040"/>
                </a:lnTo>
                <a:lnTo>
                  <a:pt x="157484" y="229240"/>
                </a:lnTo>
                <a:close/>
              </a:path>
              <a:path w="4222750" h="628650">
                <a:moveTo>
                  <a:pt x="1095374" y="0"/>
                </a:moveTo>
                <a:lnTo>
                  <a:pt x="1054739" y="8900"/>
                </a:lnTo>
                <a:lnTo>
                  <a:pt x="1018544" y="29870"/>
                </a:lnTo>
                <a:lnTo>
                  <a:pt x="989325" y="61600"/>
                </a:lnTo>
                <a:lnTo>
                  <a:pt x="958214" y="105430"/>
                </a:lnTo>
                <a:lnTo>
                  <a:pt x="923294" y="144779"/>
                </a:lnTo>
                <a:lnTo>
                  <a:pt x="885824" y="180990"/>
                </a:lnTo>
                <a:lnTo>
                  <a:pt x="845819" y="213359"/>
                </a:lnTo>
                <a:lnTo>
                  <a:pt x="803279" y="241950"/>
                </a:lnTo>
                <a:lnTo>
                  <a:pt x="759464" y="266699"/>
                </a:lnTo>
                <a:lnTo>
                  <a:pt x="715005" y="288950"/>
                </a:lnTo>
                <a:lnTo>
                  <a:pt x="669929" y="307360"/>
                </a:lnTo>
                <a:lnTo>
                  <a:pt x="624839" y="322600"/>
                </a:lnTo>
                <a:lnTo>
                  <a:pt x="580394" y="335279"/>
                </a:lnTo>
                <a:lnTo>
                  <a:pt x="537209" y="344820"/>
                </a:lnTo>
                <a:lnTo>
                  <a:pt x="495299" y="351800"/>
                </a:lnTo>
                <a:lnTo>
                  <a:pt x="455294" y="355610"/>
                </a:lnTo>
                <a:lnTo>
                  <a:pt x="381630" y="356890"/>
                </a:lnTo>
                <a:lnTo>
                  <a:pt x="1094100" y="356890"/>
                </a:lnTo>
                <a:lnTo>
                  <a:pt x="1155704" y="292120"/>
                </a:lnTo>
                <a:lnTo>
                  <a:pt x="1187445" y="251459"/>
                </a:lnTo>
                <a:lnTo>
                  <a:pt x="1217294" y="208300"/>
                </a:lnTo>
                <a:lnTo>
                  <a:pt x="1234439" y="168920"/>
                </a:lnTo>
                <a:lnTo>
                  <a:pt x="1238880" y="127010"/>
                </a:lnTo>
                <a:lnTo>
                  <a:pt x="1229999" y="86380"/>
                </a:lnTo>
                <a:lnTo>
                  <a:pt x="1209044" y="50170"/>
                </a:lnTo>
                <a:lnTo>
                  <a:pt x="1176659" y="21610"/>
                </a:lnTo>
                <a:lnTo>
                  <a:pt x="1137284" y="3809"/>
                </a:lnTo>
                <a:lnTo>
                  <a:pt x="1095374" y="0"/>
                </a:lnTo>
                <a:close/>
              </a:path>
              <a:path w="4222750" h="628650">
                <a:moveTo>
                  <a:pt x="3127385" y="0"/>
                </a:moveTo>
                <a:lnTo>
                  <a:pt x="3086115" y="3809"/>
                </a:lnTo>
                <a:lnTo>
                  <a:pt x="3046094" y="21610"/>
                </a:lnTo>
                <a:lnTo>
                  <a:pt x="3013725" y="50170"/>
                </a:lnTo>
                <a:lnTo>
                  <a:pt x="2993395" y="86380"/>
                </a:lnTo>
                <a:lnTo>
                  <a:pt x="2984494" y="127010"/>
                </a:lnTo>
                <a:lnTo>
                  <a:pt x="2988304" y="168920"/>
                </a:lnTo>
                <a:lnTo>
                  <a:pt x="3005465" y="208300"/>
                </a:lnTo>
                <a:lnTo>
                  <a:pt x="3035305" y="251459"/>
                </a:lnTo>
                <a:lnTo>
                  <a:pt x="3067674" y="292120"/>
                </a:lnTo>
                <a:lnTo>
                  <a:pt x="3101964" y="330220"/>
                </a:lnTo>
                <a:lnTo>
                  <a:pt x="3138815" y="366400"/>
                </a:lnTo>
                <a:lnTo>
                  <a:pt x="3177555" y="400049"/>
                </a:lnTo>
                <a:lnTo>
                  <a:pt x="3217544" y="431170"/>
                </a:lnTo>
                <a:lnTo>
                  <a:pt x="3259454" y="460400"/>
                </a:lnTo>
                <a:lnTo>
                  <a:pt x="3302645" y="487070"/>
                </a:lnTo>
                <a:lnTo>
                  <a:pt x="3347084" y="511820"/>
                </a:lnTo>
                <a:lnTo>
                  <a:pt x="3392164" y="534040"/>
                </a:lnTo>
                <a:lnTo>
                  <a:pt x="3438524" y="553730"/>
                </a:lnTo>
                <a:lnTo>
                  <a:pt x="3484885" y="571499"/>
                </a:lnTo>
                <a:lnTo>
                  <a:pt x="3531885" y="586739"/>
                </a:lnTo>
                <a:lnTo>
                  <a:pt x="3578854" y="599450"/>
                </a:lnTo>
                <a:lnTo>
                  <a:pt x="3625854" y="610240"/>
                </a:lnTo>
                <a:lnTo>
                  <a:pt x="3672855" y="617860"/>
                </a:lnTo>
                <a:lnTo>
                  <a:pt x="3718575" y="624230"/>
                </a:lnTo>
                <a:lnTo>
                  <a:pt x="3764295" y="627400"/>
                </a:lnTo>
                <a:lnTo>
                  <a:pt x="3809375" y="628649"/>
                </a:lnTo>
                <a:lnTo>
                  <a:pt x="3842384" y="628040"/>
                </a:lnTo>
                <a:lnTo>
                  <a:pt x="3906514" y="622950"/>
                </a:lnTo>
                <a:lnTo>
                  <a:pt x="3992255" y="605180"/>
                </a:lnTo>
                <a:lnTo>
                  <a:pt x="4042425" y="587380"/>
                </a:lnTo>
                <a:lnTo>
                  <a:pt x="4087505" y="565160"/>
                </a:lnTo>
                <a:lnTo>
                  <a:pt x="4126854" y="538490"/>
                </a:lnTo>
                <a:lnTo>
                  <a:pt x="4159895" y="507370"/>
                </a:lnTo>
                <a:lnTo>
                  <a:pt x="4186565" y="473080"/>
                </a:lnTo>
                <a:lnTo>
                  <a:pt x="4206864" y="434339"/>
                </a:lnTo>
                <a:lnTo>
                  <a:pt x="4220214" y="392429"/>
                </a:lnTo>
                <a:lnTo>
                  <a:pt x="4222744" y="356890"/>
                </a:lnTo>
                <a:lnTo>
                  <a:pt x="3841744" y="356890"/>
                </a:lnTo>
                <a:lnTo>
                  <a:pt x="3767465" y="355610"/>
                </a:lnTo>
                <a:lnTo>
                  <a:pt x="3727444" y="351800"/>
                </a:lnTo>
                <a:lnTo>
                  <a:pt x="3685534" y="344820"/>
                </a:lnTo>
                <a:lnTo>
                  <a:pt x="3642375" y="335279"/>
                </a:lnTo>
                <a:lnTo>
                  <a:pt x="3597904" y="322600"/>
                </a:lnTo>
                <a:lnTo>
                  <a:pt x="3552824" y="307360"/>
                </a:lnTo>
                <a:lnTo>
                  <a:pt x="3507745" y="288950"/>
                </a:lnTo>
                <a:lnTo>
                  <a:pt x="3463305" y="266699"/>
                </a:lnTo>
                <a:lnTo>
                  <a:pt x="3419474" y="241950"/>
                </a:lnTo>
                <a:lnTo>
                  <a:pt x="3377564" y="213359"/>
                </a:lnTo>
                <a:lnTo>
                  <a:pt x="3336935" y="180990"/>
                </a:lnTo>
                <a:lnTo>
                  <a:pt x="3299475" y="144779"/>
                </a:lnTo>
                <a:lnTo>
                  <a:pt x="3264545" y="105430"/>
                </a:lnTo>
                <a:lnTo>
                  <a:pt x="3233425" y="62240"/>
                </a:lnTo>
                <a:lnTo>
                  <a:pt x="3204225" y="29870"/>
                </a:lnTo>
                <a:lnTo>
                  <a:pt x="3168014" y="8900"/>
                </a:lnTo>
                <a:lnTo>
                  <a:pt x="3127385" y="0"/>
                </a:lnTo>
                <a:close/>
              </a:path>
              <a:path w="4222750" h="628650">
                <a:moveTo>
                  <a:pt x="4065285" y="229240"/>
                </a:moveTo>
                <a:lnTo>
                  <a:pt x="4018284" y="247040"/>
                </a:lnTo>
                <a:lnTo>
                  <a:pt x="3980184" y="280690"/>
                </a:lnTo>
                <a:lnTo>
                  <a:pt x="3957324" y="327659"/>
                </a:lnTo>
                <a:lnTo>
                  <a:pt x="3936354" y="339089"/>
                </a:lnTo>
                <a:lnTo>
                  <a:pt x="3897645" y="349910"/>
                </a:lnTo>
                <a:lnTo>
                  <a:pt x="3841744" y="356890"/>
                </a:lnTo>
                <a:lnTo>
                  <a:pt x="4222744" y="356890"/>
                </a:lnTo>
                <a:lnTo>
                  <a:pt x="4222744" y="349270"/>
                </a:lnTo>
                <a:lnTo>
                  <a:pt x="4211954" y="308609"/>
                </a:lnTo>
                <a:lnTo>
                  <a:pt x="4190375" y="273710"/>
                </a:lnTo>
                <a:lnTo>
                  <a:pt x="4157974" y="247040"/>
                </a:lnTo>
                <a:lnTo>
                  <a:pt x="4117985" y="231160"/>
                </a:lnTo>
                <a:lnTo>
                  <a:pt x="4065285" y="22924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89"/>
            <a:ext cx="6800849" cy="1711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4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7"/>
            <a:ext cx="2418079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7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0767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82469" y="1902643"/>
            <a:ext cx="470534" cy="1353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450" dirty="0">
                <a:solidFill>
                  <a:srgbClr val="452B1A"/>
                </a:solidFill>
                <a:latin typeface="Calibri"/>
                <a:cs typeface="Calibri"/>
              </a:rPr>
              <a:t>t</a:t>
            </a:r>
            <a:endParaRPr sz="104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32525" y="7851681"/>
            <a:ext cx="952500" cy="634365"/>
          </a:xfrm>
          <a:custGeom>
            <a:avLst/>
            <a:gdLst/>
            <a:ahLst/>
            <a:cxnLst/>
            <a:rect l="l" t="t" r="r" b="b"/>
            <a:pathLst>
              <a:path w="952500" h="634365">
                <a:moveTo>
                  <a:pt x="731032" y="630935"/>
                </a:moveTo>
                <a:lnTo>
                  <a:pt x="626725" y="630935"/>
                </a:lnTo>
                <a:lnTo>
                  <a:pt x="643224" y="633983"/>
                </a:lnTo>
                <a:lnTo>
                  <a:pt x="725423" y="633983"/>
                </a:lnTo>
                <a:lnTo>
                  <a:pt x="731032" y="630935"/>
                </a:lnTo>
                <a:close/>
              </a:path>
              <a:path w="952500" h="634365">
                <a:moveTo>
                  <a:pt x="576734" y="176783"/>
                </a:moveTo>
                <a:lnTo>
                  <a:pt x="468386" y="176783"/>
                </a:lnTo>
                <a:lnTo>
                  <a:pt x="468751" y="179831"/>
                </a:lnTo>
                <a:lnTo>
                  <a:pt x="469270" y="182879"/>
                </a:lnTo>
                <a:lnTo>
                  <a:pt x="469666" y="182879"/>
                </a:lnTo>
                <a:lnTo>
                  <a:pt x="475815" y="204215"/>
                </a:lnTo>
                <a:lnTo>
                  <a:pt x="488207" y="246887"/>
                </a:lnTo>
                <a:lnTo>
                  <a:pt x="506980" y="310895"/>
                </a:lnTo>
                <a:lnTo>
                  <a:pt x="557423" y="481583"/>
                </a:lnTo>
                <a:lnTo>
                  <a:pt x="569963" y="524255"/>
                </a:lnTo>
                <a:lnTo>
                  <a:pt x="582417" y="566927"/>
                </a:lnTo>
                <a:lnTo>
                  <a:pt x="594756" y="609599"/>
                </a:lnTo>
                <a:lnTo>
                  <a:pt x="596005" y="615695"/>
                </a:lnTo>
                <a:lnTo>
                  <a:pt x="598048" y="618743"/>
                </a:lnTo>
                <a:lnTo>
                  <a:pt x="600852" y="621791"/>
                </a:lnTo>
                <a:lnTo>
                  <a:pt x="603503" y="624839"/>
                </a:lnTo>
                <a:lnTo>
                  <a:pt x="607710" y="627887"/>
                </a:lnTo>
                <a:lnTo>
                  <a:pt x="616512" y="630935"/>
                </a:lnTo>
                <a:lnTo>
                  <a:pt x="735970" y="630935"/>
                </a:lnTo>
                <a:lnTo>
                  <a:pt x="750326" y="612647"/>
                </a:lnTo>
                <a:lnTo>
                  <a:pt x="759951" y="585215"/>
                </a:lnTo>
                <a:lnTo>
                  <a:pt x="769620" y="557783"/>
                </a:lnTo>
                <a:lnTo>
                  <a:pt x="779329" y="530351"/>
                </a:lnTo>
                <a:lnTo>
                  <a:pt x="783660" y="518159"/>
                </a:lnTo>
                <a:lnTo>
                  <a:pt x="676534" y="518159"/>
                </a:lnTo>
                <a:lnTo>
                  <a:pt x="676015" y="515111"/>
                </a:lnTo>
                <a:lnTo>
                  <a:pt x="675650" y="512063"/>
                </a:lnTo>
                <a:lnTo>
                  <a:pt x="668657" y="487679"/>
                </a:lnTo>
                <a:lnTo>
                  <a:pt x="654562" y="438911"/>
                </a:lnTo>
                <a:lnTo>
                  <a:pt x="640350" y="390143"/>
                </a:lnTo>
                <a:lnTo>
                  <a:pt x="626053" y="344423"/>
                </a:lnTo>
                <a:lnTo>
                  <a:pt x="576734" y="176783"/>
                </a:lnTo>
                <a:close/>
              </a:path>
              <a:path w="952500" h="634365">
                <a:moveTo>
                  <a:pt x="107563" y="3047"/>
                </a:moveTo>
                <a:lnTo>
                  <a:pt x="8016" y="3047"/>
                </a:lnTo>
                <a:lnTo>
                  <a:pt x="5090" y="6095"/>
                </a:lnTo>
                <a:lnTo>
                  <a:pt x="3047" y="6095"/>
                </a:lnTo>
                <a:lnTo>
                  <a:pt x="883" y="9143"/>
                </a:lnTo>
                <a:lnTo>
                  <a:pt x="121" y="12191"/>
                </a:lnTo>
                <a:lnTo>
                  <a:pt x="121" y="18287"/>
                </a:lnTo>
                <a:lnTo>
                  <a:pt x="0" y="21335"/>
                </a:lnTo>
                <a:lnTo>
                  <a:pt x="640" y="24383"/>
                </a:lnTo>
                <a:lnTo>
                  <a:pt x="1920" y="33527"/>
                </a:lnTo>
                <a:lnTo>
                  <a:pt x="3931" y="36575"/>
                </a:lnTo>
                <a:lnTo>
                  <a:pt x="23089" y="100583"/>
                </a:lnTo>
                <a:lnTo>
                  <a:pt x="40483" y="155447"/>
                </a:lnTo>
                <a:lnTo>
                  <a:pt x="49227" y="182879"/>
                </a:lnTo>
                <a:lnTo>
                  <a:pt x="57994" y="213359"/>
                </a:lnTo>
                <a:lnTo>
                  <a:pt x="75583" y="268223"/>
                </a:lnTo>
                <a:lnTo>
                  <a:pt x="110828" y="380999"/>
                </a:lnTo>
                <a:lnTo>
                  <a:pt x="128406" y="435863"/>
                </a:lnTo>
                <a:lnTo>
                  <a:pt x="145899" y="490727"/>
                </a:lnTo>
                <a:lnTo>
                  <a:pt x="154601" y="518159"/>
                </a:lnTo>
                <a:lnTo>
                  <a:pt x="163267" y="548639"/>
                </a:lnTo>
                <a:lnTo>
                  <a:pt x="171893" y="576071"/>
                </a:lnTo>
                <a:lnTo>
                  <a:pt x="181874" y="606551"/>
                </a:lnTo>
                <a:lnTo>
                  <a:pt x="183916" y="609599"/>
                </a:lnTo>
                <a:lnTo>
                  <a:pt x="186568" y="615695"/>
                </a:lnTo>
                <a:lnTo>
                  <a:pt x="189372" y="618743"/>
                </a:lnTo>
                <a:lnTo>
                  <a:pt x="193547" y="618743"/>
                </a:lnTo>
                <a:lnTo>
                  <a:pt x="201483" y="621791"/>
                </a:lnTo>
                <a:lnTo>
                  <a:pt x="211683" y="624839"/>
                </a:lnTo>
                <a:lnTo>
                  <a:pt x="227518" y="627887"/>
                </a:lnTo>
                <a:lnTo>
                  <a:pt x="302148" y="627887"/>
                </a:lnTo>
                <a:lnTo>
                  <a:pt x="309768" y="624839"/>
                </a:lnTo>
                <a:lnTo>
                  <a:pt x="316108" y="624839"/>
                </a:lnTo>
                <a:lnTo>
                  <a:pt x="322447" y="621791"/>
                </a:lnTo>
                <a:lnTo>
                  <a:pt x="326776" y="621791"/>
                </a:lnTo>
                <a:lnTo>
                  <a:pt x="330342" y="618743"/>
                </a:lnTo>
                <a:lnTo>
                  <a:pt x="333115" y="615695"/>
                </a:lnTo>
                <a:lnTo>
                  <a:pt x="335279" y="609599"/>
                </a:lnTo>
                <a:lnTo>
                  <a:pt x="336803" y="606551"/>
                </a:lnTo>
                <a:lnTo>
                  <a:pt x="349636" y="563879"/>
                </a:lnTo>
                <a:lnTo>
                  <a:pt x="362584" y="521207"/>
                </a:lnTo>
                <a:lnTo>
                  <a:pt x="365373" y="512063"/>
                </a:lnTo>
                <a:lnTo>
                  <a:pt x="266212" y="512063"/>
                </a:lnTo>
                <a:lnTo>
                  <a:pt x="265816" y="509015"/>
                </a:lnTo>
                <a:lnTo>
                  <a:pt x="265297" y="509015"/>
                </a:lnTo>
                <a:lnTo>
                  <a:pt x="264932" y="505967"/>
                </a:lnTo>
                <a:lnTo>
                  <a:pt x="250757" y="457199"/>
                </a:lnTo>
                <a:lnTo>
                  <a:pt x="236456" y="408431"/>
                </a:lnTo>
                <a:lnTo>
                  <a:pt x="222059" y="359663"/>
                </a:lnTo>
                <a:lnTo>
                  <a:pt x="207598" y="310895"/>
                </a:lnTo>
                <a:lnTo>
                  <a:pt x="178613" y="216407"/>
                </a:lnTo>
                <a:lnTo>
                  <a:pt x="164152" y="167639"/>
                </a:lnTo>
                <a:lnTo>
                  <a:pt x="149755" y="118871"/>
                </a:lnTo>
                <a:lnTo>
                  <a:pt x="135454" y="70103"/>
                </a:lnTo>
                <a:lnTo>
                  <a:pt x="121279" y="21335"/>
                </a:lnTo>
                <a:lnTo>
                  <a:pt x="120030" y="18287"/>
                </a:lnTo>
                <a:lnTo>
                  <a:pt x="118628" y="15239"/>
                </a:lnTo>
                <a:lnTo>
                  <a:pt x="116585" y="9143"/>
                </a:lnTo>
                <a:lnTo>
                  <a:pt x="114574" y="9143"/>
                </a:lnTo>
                <a:lnTo>
                  <a:pt x="111770" y="6095"/>
                </a:lnTo>
                <a:lnTo>
                  <a:pt x="107563" y="3047"/>
                </a:lnTo>
                <a:close/>
              </a:path>
              <a:path w="952500" h="634365">
                <a:moveTo>
                  <a:pt x="938021" y="15239"/>
                </a:moveTo>
                <a:lnTo>
                  <a:pt x="855360" y="15239"/>
                </a:lnTo>
                <a:lnTo>
                  <a:pt x="851153" y="18287"/>
                </a:lnTo>
                <a:lnTo>
                  <a:pt x="846216" y="18287"/>
                </a:lnTo>
                <a:lnTo>
                  <a:pt x="843290" y="21335"/>
                </a:lnTo>
                <a:lnTo>
                  <a:pt x="841247" y="24383"/>
                </a:lnTo>
                <a:lnTo>
                  <a:pt x="839083" y="27431"/>
                </a:lnTo>
                <a:lnTo>
                  <a:pt x="836797" y="30479"/>
                </a:lnTo>
                <a:lnTo>
                  <a:pt x="836035" y="33527"/>
                </a:lnTo>
                <a:lnTo>
                  <a:pt x="828243" y="57911"/>
                </a:lnTo>
                <a:lnTo>
                  <a:pt x="820413" y="82295"/>
                </a:lnTo>
                <a:lnTo>
                  <a:pt x="812549" y="106679"/>
                </a:lnTo>
                <a:lnTo>
                  <a:pt x="804656" y="131063"/>
                </a:lnTo>
                <a:lnTo>
                  <a:pt x="796738" y="152399"/>
                </a:lnTo>
                <a:lnTo>
                  <a:pt x="788799" y="176783"/>
                </a:lnTo>
                <a:lnTo>
                  <a:pt x="764893" y="249935"/>
                </a:lnTo>
                <a:lnTo>
                  <a:pt x="740943" y="320039"/>
                </a:lnTo>
                <a:lnTo>
                  <a:pt x="717058" y="393191"/>
                </a:lnTo>
                <a:lnTo>
                  <a:pt x="701225" y="441959"/>
                </a:lnTo>
                <a:lnTo>
                  <a:pt x="693347" y="466343"/>
                </a:lnTo>
                <a:lnTo>
                  <a:pt x="685502" y="487679"/>
                </a:lnTo>
                <a:lnTo>
                  <a:pt x="677692" y="512063"/>
                </a:lnTo>
                <a:lnTo>
                  <a:pt x="677417" y="515111"/>
                </a:lnTo>
                <a:lnTo>
                  <a:pt x="677174" y="518159"/>
                </a:lnTo>
                <a:lnTo>
                  <a:pt x="783660" y="518159"/>
                </a:lnTo>
                <a:lnTo>
                  <a:pt x="798846" y="475487"/>
                </a:lnTo>
                <a:lnTo>
                  <a:pt x="828294" y="393191"/>
                </a:lnTo>
                <a:lnTo>
                  <a:pt x="867673" y="280415"/>
                </a:lnTo>
                <a:lnTo>
                  <a:pt x="897121" y="198119"/>
                </a:lnTo>
                <a:lnTo>
                  <a:pt x="916638" y="143255"/>
                </a:lnTo>
                <a:lnTo>
                  <a:pt x="926347" y="115823"/>
                </a:lnTo>
                <a:lnTo>
                  <a:pt x="936016" y="88391"/>
                </a:lnTo>
                <a:lnTo>
                  <a:pt x="945641" y="60959"/>
                </a:lnTo>
                <a:lnTo>
                  <a:pt x="947927" y="54863"/>
                </a:lnTo>
                <a:lnTo>
                  <a:pt x="950092" y="48767"/>
                </a:lnTo>
                <a:lnTo>
                  <a:pt x="950854" y="45719"/>
                </a:lnTo>
                <a:lnTo>
                  <a:pt x="951616" y="39623"/>
                </a:lnTo>
                <a:lnTo>
                  <a:pt x="952378" y="36575"/>
                </a:lnTo>
                <a:lnTo>
                  <a:pt x="952499" y="33527"/>
                </a:lnTo>
                <a:lnTo>
                  <a:pt x="952499" y="30479"/>
                </a:lnTo>
                <a:lnTo>
                  <a:pt x="951859" y="27431"/>
                </a:lnTo>
                <a:lnTo>
                  <a:pt x="950488" y="24383"/>
                </a:lnTo>
                <a:lnTo>
                  <a:pt x="948446" y="21335"/>
                </a:lnTo>
                <a:lnTo>
                  <a:pt x="945641" y="21335"/>
                </a:lnTo>
                <a:lnTo>
                  <a:pt x="942228" y="18287"/>
                </a:lnTo>
                <a:lnTo>
                  <a:pt x="938021" y="15239"/>
                </a:lnTo>
                <a:close/>
              </a:path>
              <a:path w="952500" h="634365">
                <a:moveTo>
                  <a:pt x="524530" y="12191"/>
                </a:moveTo>
                <a:lnTo>
                  <a:pt x="422788" y="12191"/>
                </a:lnTo>
                <a:lnTo>
                  <a:pt x="420745" y="15239"/>
                </a:lnTo>
                <a:lnTo>
                  <a:pt x="418612" y="18287"/>
                </a:lnTo>
                <a:lnTo>
                  <a:pt x="416326" y="21335"/>
                </a:lnTo>
                <a:lnTo>
                  <a:pt x="415564" y="27431"/>
                </a:lnTo>
                <a:lnTo>
                  <a:pt x="408285" y="48767"/>
                </a:lnTo>
                <a:lnTo>
                  <a:pt x="393629" y="97535"/>
                </a:lnTo>
                <a:lnTo>
                  <a:pt x="378865" y="146303"/>
                </a:lnTo>
                <a:lnTo>
                  <a:pt x="356585" y="219455"/>
                </a:lnTo>
                <a:lnTo>
                  <a:pt x="326781" y="313943"/>
                </a:lnTo>
                <a:lnTo>
                  <a:pt x="304486" y="387095"/>
                </a:lnTo>
                <a:lnTo>
                  <a:pt x="289706" y="432815"/>
                </a:lnTo>
                <a:lnTo>
                  <a:pt x="275028" y="481583"/>
                </a:lnTo>
                <a:lnTo>
                  <a:pt x="267218" y="509015"/>
                </a:lnTo>
                <a:lnTo>
                  <a:pt x="266699" y="509015"/>
                </a:lnTo>
                <a:lnTo>
                  <a:pt x="266212" y="512063"/>
                </a:lnTo>
                <a:lnTo>
                  <a:pt x="365373" y="512063"/>
                </a:lnTo>
                <a:lnTo>
                  <a:pt x="375619" y="478535"/>
                </a:lnTo>
                <a:lnTo>
                  <a:pt x="388711" y="435863"/>
                </a:lnTo>
                <a:lnTo>
                  <a:pt x="414954" y="353567"/>
                </a:lnTo>
                <a:lnTo>
                  <a:pt x="434573" y="289559"/>
                </a:lnTo>
                <a:lnTo>
                  <a:pt x="447568" y="246887"/>
                </a:lnTo>
                <a:lnTo>
                  <a:pt x="460462" y="204215"/>
                </a:lnTo>
                <a:lnTo>
                  <a:pt x="466862" y="182879"/>
                </a:lnTo>
                <a:lnTo>
                  <a:pt x="467867" y="179831"/>
                </a:lnTo>
                <a:lnTo>
                  <a:pt x="468386" y="176783"/>
                </a:lnTo>
                <a:lnTo>
                  <a:pt x="576734" y="176783"/>
                </a:lnTo>
                <a:lnTo>
                  <a:pt x="568699" y="149351"/>
                </a:lnTo>
                <a:lnTo>
                  <a:pt x="554487" y="100583"/>
                </a:lnTo>
                <a:lnTo>
                  <a:pt x="540392" y="51815"/>
                </a:lnTo>
                <a:lnTo>
                  <a:pt x="532759" y="24383"/>
                </a:lnTo>
                <a:lnTo>
                  <a:pt x="531388" y="21335"/>
                </a:lnTo>
                <a:lnTo>
                  <a:pt x="527303" y="15239"/>
                </a:lnTo>
                <a:lnTo>
                  <a:pt x="524530" y="12191"/>
                </a:lnTo>
                <a:close/>
              </a:path>
              <a:path w="952500" h="634365">
                <a:moveTo>
                  <a:pt x="516148" y="9143"/>
                </a:moveTo>
                <a:lnTo>
                  <a:pt x="429889" y="9143"/>
                </a:lnTo>
                <a:lnTo>
                  <a:pt x="425714" y="12191"/>
                </a:lnTo>
                <a:lnTo>
                  <a:pt x="520324" y="12191"/>
                </a:lnTo>
                <a:lnTo>
                  <a:pt x="516148" y="9143"/>
                </a:lnTo>
                <a:close/>
              </a:path>
              <a:path w="952500" h="634365">
                <a:moveTo>
                  <a:pt x="499102" y="6095"/>
                </a:moveTo>
                <a:lnTo>
                  <a:pt x="439795" y="6095"/>
                </a:lnTo>
                <a:lnTo>
                  <a:pt x="434096" y="9143"/>
                </a:lnTo>
                <a:lnTo>
                  <a:pt x="510539" y="9143"/>
                </a:lnTo>
                <a:lnTo>
                  <a:pt x="499102" y="6095"/>
                </a:lnTo>
                <a:close/>
              </a:path>
              <a:path w="952500" h="634365">
                <a:moveTo>
                  <a:pt x="97048" y="0"/>
                </a:moveTo>
                <a:lnTo>
                  <a:pt x="17160" y="0"/>
                </a:lnTo>
                <a:lnTo>
                  <a:pt x="12953" y="3047"/>
                </a:lnTo>
                <a:lnTo>
                  <a:pt x="103388" y="3047"/>
                </a:lnTo>
                <a:lnTo>
                  <a:pt x="97048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74915" y="2269357"/>
            <a:ext cx="572770" cy="683260"/>
          </a:xfrm>
          <a:custGeom>
            <a:avLst/>
            <a:gdLst/>
            <a:ahLst/>
            <a:cxnLst/>
            <a:rect l="l" t="t" r="r" b="b"/>
            <a:pathLst>
              <a:path w="572770" h="683260">
                <a:moveTo>
                  <a:pt x="478498" y="597407"/>
                </a:moveTo>
                <a:lnTo>
                  <a:pt x="377097" y="597407"/>
                </a:lnTo>
                <a:lnTo>
                  <a:pt x="370506" y="621791"/>
                </a:lnTo>
                <a:lnTo>
                  <a:pt x="367229" y="633983"/>
                </a:lnTo>
                <a:lnTo>
                  <a:pt x="363978" y="646175"/>
                </a:lnTo>
                <a:lnTo>
                  <a:pt x="362606" y="652271"/>
                </a:lnTo>
                <a:lnTo>
                  <a:pt x="362972" y="655319"/>
                </a:lnTo>
                <a:lnTo>
                  <a:pt x="365502" y="658367"/>
                </a:lnTo>
                <a:lnTo>
                  <a:pt x="368184" y="664463"/>
                </a:lnTo>
                <a:lnTo>
                  <a:pt x="372360" y="667511"/>
                </a:lnTo>
                <a:lnTo>
                  <a:pt x="383573" y="670559"/>
                </a:lnTo>
                <a:lnTo>
                  <a:pt x="394410" y="676655"/>
                </a:lnTo>
                <a:lnTo>
                  <a:pt x="409659" y="679703"/>
                </a:lnTo>
                <a:lnTo>
                  <a:pt x="423456" y="682751"/>
                </a:lnTo>
                <a:lnTo>
                  <a:pt x="449962" y="682751"/>
                </a:lnTo>
                <a:lnTo>
                  <a:pt x="453894" y="679703"/>
                </a:lnTo>
                <a:lnTo>
                  <a:pt x="456942" y="676655"/>
                </a:lnTo>
                <a:lnTo>
                  <a:pt x="458222" y="673607"/>
                </a:lnTo>
                <a:lnTo>
                  <a:pt x="478498" y="597407"/>
                </a:lnTo>
                <a:close/>
              </a:path>
              <a:path w="572770" h="683260">
                <a:moveTo>
                  <a:pt x="260880" y="268223"/>
                </a:moveTo>
                <a:lnTo>
                  <a:pt x="163048" y="268223"/>
                </a:lnTo>
                <a:lnTo>
                  <a:pt x="137984" y="274319"/>
                </a:lnTo>
                <a:lnTo>
                  <a:pt x="111417" y="280415"/>
                </a:lnTo>
                <a:lnTo>
                  <a:pt x="99458" y="283463"/>
                </a:lnTo>
                <a:lnTo>
                  <a:pt x="88064" y="289559"/>
                </a:lnTo>
                <a:lnTo>
                  <a:pt x="77184" y="295655"/>
                </a:lnTo>
                <a:lnTo>
                  <a:pt x="66765" y="304799"/>
                </a:lnTo>
                <a:lnTo>
                  <a:pt x="56755" y="310895"/>
                </a:lnTo>
                <a:lnTo>
                  <a:pt x="25684" y="347471"/>
                </a:lnTo>
                <a:lnTo>
                  <a:pt x="9648" y="384047"/>
                </a:lnTo>
                <a:lnTo>
                  <a:pt x="948" y="423671"/>
                </a:lnTo>
                <a:lnTo>
                  <a:pt x="0" y="451103"/>
                </a:lnTo>
                <a:lnTo>
                  <a:pt x="825" y="463295"/>
                </a:lnTo>
                <a:lnTo>
                  <a:pt x="2505" y="475487"/>
                </a:lnTo>
                <a:lnTo>
                  <a:pt x="5062" y="487679"/>
                </a:lnTo>
                <a:lnTo>
                  <a:pt x="8579" y="496823"/>
                </a:lnTo>
                <a:lnTo>
                  <a:pt x="13157" y="509015"/>
                </a:lnTo>
                <a:lnTo>
                  <a:pt x="18897" y="521207"/>
                </a:lnTo>
                <a:lnTo>
                  <a:pt x="25898" y="533399"/>
                </a:lnTo>
                <a:lnTo>
                  <a:pt x="34263" y="545591"/>
                </a:lnTo>
                <a:lnTo>
                  <a:pt x="41320" y="551687"/>
                </a:lnTo>
                <a:lnTo>
                  <a:pt x="49290" y="560831"/>
                </a:lnTo>
                <a:lnTo>
                  <a:pt x="58351" y="569975"/>
                </a:lnTo>
                <a:lnTo>
                  <a:pt x="68681" y="576071"/>
                </a:lnTo>
                <a:lnTo>
                  <a:pt x="80457" y="585215"/>
                </a:lnTo>
                <a:lnTo>
                  <a:pt x="93859" y="594359"/>
                </a:lnTo>
                <a:lnTo>
                  <a:pt x="103360" y="600455"/>
                </a:lnTo>
                <a:lnTo>
                  <a:pt x="113547" y="603503"/>
                </a:lnTo>
                <a:lnTo>
                  <a:pt x="124548" y="609599"/>
                </a:lnTo>
                <a:lnTo>
                  <a:pt x="136491" y="612647"/>
                </a:lnTo>
                <a:lnTo>
                  <a:pt x="149504" y="618743"/>
                </a:lnTo>
                <a:lnTo>
                  <a:pt x="163714" y="621791"/>
                </a:lnTo>
                <a:lnTo>
                  <a:pt x="179250" y="624839"/>
                </a:lnTo>
                <a:lnTo>
                  <a:pt x="203387" y="630935"/>
                </a:lnTo>
                <a:lnTo>
                  <a:pt x="266632" y="630935"/>
                </a:lnTo>
                <a:lnTo>
                  <a:pt x="280093" y="627887"/>
                </a:lnTo>
                <a:lnTo>
                  <a:pt x="330343" y="615695"/>
                </a:lnTo>
                <a:lnTo>
                  <a:pt x="342453" y="609599"/>
                </a:lnTo>
                <a:lnTo>
                  <a:pt x="365868" y="603503"/>
                </a:lnTo>
                <a:lnTo>
                  <a:pt x="377097" y="597407"/>
                </a:lnTo>
                <a:lnTo>
                  <a:pt x="478498" y="597407"/>
                </a:lnTo>
                <a:lnTo>
                  <a:pt x="490664" y="551687"/>
                </a:lnTo>
                <a:lnTo>
                  <a:pt x="225514" y="551687"/>
                </a:lnTo>
                <a:lnTo>
                  <a:pt x="211926" y="548639"/>
                </a:lnTo>
                <a:lnTo>
                  <a:pt x="197586" y="545591"/>
                </a:lnTo>
                <a:lnTo>
                  <a:pt x="162240" y="527303"/>
                </a:lnTo>
                <a:lnTo>
                  <a:pt x="126708" y="490727"/>
                </a:lnTo>
                <a:lnTo>
                  <a:pt x="116312" y="445007"/>
                </a:lnTo>
                <a:lnTo>
                  <a:pt x="117730" y="432815"/>
                </a:lnTo>
                <a:lnTo>
                  <a:pt x="120811" y="417575"/>
                </a:lnTo>
                <a:lnTo>
                  <a:pt x="124836" y="405383"/>
                </a:lnTo>
                <a:lnTo>
                  <a:pt x="130283" y="396239"/>
                </a:lnTo>
                <a:lnTo>
                  <a:pt x="137447" y="384047"/>
                </a:lnTo>
                <a:lnTo>
                  <a:pt x="146621" y="374903"/>
                </a:lnTo>
                <a:lnTo>
                  <a:pt x="154738" y="368807"/>
                </a:lnTo>
                <a:lnTo>
                  <a:pt x="164840" y="359663"/>
                </a:lnTo>
                <a:lnTo>
                  <a:pt x="177488" y="356615"/>
                </a:lnTo>
                <a:lnTo>
                  <a:pt x="193245" y="350519"/>
                </a:lnTo>
                <a:lnTo>
                  <a:pt x="204952" y="347471"/>
                </a:lnTo>
                <a:lnTo>
                  <a:pt x="217494" y="347471"/>
                </a:lnTo>
                <a:lnTo>
                  <a:pt x="230869" y="344423"/>
                </a:lnTo>
                <a:lnTo>
                  <a:pt x="545815" y="344423"/>
                </a:lnTo>
                <a:lnTo>
                  <a:pt x="554737" y="310895"/>
                </a:lnTo>
                <a:lnTo>
                  <a:pt x="435392" y="310895"/>
                </a:lnTo>
                <a:lnTo>
                  <a:pt x="400830" y="301751"/>
                </a:lnTo>
                <a:lnTo>
                  <a:pt x="376189" y="292607"/>
                </a:lnTo>
                <a:lnTo>
                  <a:pt x="363062" y="289559"/>
                </a:lnTo>
                <a:lnTo>
                  <a:pt x="349252" y="286511"/>
                </a:lnTo>
                <a:lnTo>
                  <a:pt x="297982" y="274319"/>
                </a:lnTo>
                <a:lnTo>
                  <a:pt x="285515" y="274319"/>
                </a:lnTo>
                <a:lnTo>
                  <a:pt x="260880" y="268223"/>
                </a:lnTo>
                <a:close/>
              </a:path>
              <a:path w="572770" h="683260">
                <a:moveTo>
                  <a:pt x="545815" y="344423"/>
                </a:moveTo>
                <a:lnTo>
                  <a:pt x="230869" y="344423"/>
                </a:lnTo>
                <a:lnTo>
                  <a:pt x="245073" y="347471"/>
                </a:lnTo>
                <a:lnTo>
                  <a:pt x="265959" y="347471"/>
                </a:lnTo>
                <a:lnTo>
                  <a:pt x="277433" y="350519"/>
                </a:lnTo>
                <a:lnTo>
                  <a:pt x="289732" y="350519"/>
                </a:lnTo>
                <a:lnTo>
                  <a:pt x="302961" y="353567"/>
                </a:lnTo>
                <a:lnTo>
                  <a:pt x="317225" y="359663"/>
                </a:lnTo>
                <a:lnTo>
                  <a:pt x="332628" y="362711"/>
                </a:lnTo>
                <a:lnTo>
                  <a:pt x="418476" y="384047"/>
                </a:lnTo>
                <a:lnTo>
                  <a:pt x="417508" y="390143"/>
                </a:lnTo>
                <a:lnTo>
                  <a:pt x="414383" y="399287"/>
                </a:lnTo>
                <a:lnTo>
                  <a:pt x="411197" y="411479"/>
                </a:lnTo>
                <a:lnTo>
                  <a:pt x="396986" y="460247"/>
                </a:lnTo>
                <a:lnTo>
                  <a:pt x="383614" y="496823"/>
                </a:lnTo>
                <a:lnTo>
                  <a:pt x="366716" y="515111"/>
                </a:lnTo>
                <a:lnTo>
                  <a:pt x="355174" y="524255"/>
                </a:lnTo>
                <a:lnTo>
                  <a:pt x="343726" y="527303"/>
                </a:lnTo>
                <a:lnTo>
                  <a:pt x="320851" y="539495"/>
                </a:lnTo>
                <a:lnTo>
                  <a:pt x="285627" y="548639"/>
                </a:lnTo>
                <a:lnTo>
                  <a:pt x="274323" y="551687"/>
                </a:lnTo>
                <a:lnTo>
                  <a:pt x="490664" y="551687"/>
                </a:lnTo>
                <a:lnTo>
                  <a:pt x="545815" y="344423"/>
                </a:lnTo>
                <a:close/>
              </a:path>
              <a:path w="572770" h="683260">
                <a:moveTo>
                  <a:pt x="521581" y="85343"/>
                </a:moveTo>
                <a:lnTo>
                  <a:pt x="289907" y="85343"/>
                </a:lnTo>
                <a:lnTo>
                  <a:pt x="301365" y="88391"/>
                </a:lnTo>
                <a:lnTo>
                  <a:pt x="313464" y="88391"/>
                </a:lnTo>
                <a:lnTo>
                  <a:pt x="326347" y="91439"/>
                </a:lnTo>
                <a:lnTo>
                  <a:pt x="340156" y="94487"/>
                </a:lnTo>
                <a:lnTo>
                  <a:pt x="355037" y="97535"/>
                </a:lnTo>
                <a:lnTo>
                  <a:pt x="368146" y="103631"/>
                </a:lnTo>
                <a:lnTo>
                  <a:pt x="380399" y="106679"/>
                </a:lnTo>
                <a:lnTo>
                  <a:pt x="391868" y="112775"/>
                </a:lnTo>
                <a:lnTo>
                  <a:pt x="402622" y="115823"/>
                </a:lnTo>
                <a:lnTo>
                  <a:pt x="432249" y="140207"/>
                </a:lnTo>
                <a:lnTo>
                  <a:pt x="455520" y="182879"/>
                </a:lnTo>
                <a:lnTo>
                  <a:pt x="458438" y="210311"/>
                </a:lnTo>
                <a:lnTo>
                  <a:pt x="457984" y="219455"/>
                </a:lnTo>
                <a:lnTo>
                  <a:pt x="452179" y="259079"/>
                </a:lnTo>
                <a:lnTo>
                  <a:pt x="440642" y="298703"/>
                </a:lnTo>
                <a:lnTo>
                  <a:pt x="435392" y="310895"/>
                </a:lnTo>
                <a:lnTo>
                  <a:pt x="554737" y="310895"/>
                </a:lnTo>
                <a:lnTo>
                  <a:pt x="566415" y="265175"/>
                </a:lnTo>
                <a:lnTo>
                  <a:pt x="572343" y="216407"/>
                </a:lnTo>
                <a:lnTo>
                  <a:pt x="572533" y="204215"/>
                </a:lnTo>
                <a:lnTo>
                  <a:pt x="572197" y="192023"/>
                </a:lnTo>
                <a:lnTo>
                  <a:pt x="564941" y="152399"/>
                </a:lnTo>
                <a:lnTo>
                  <a:pt x="543249" y="109727"/>
                </a:lnTo>
                <a:lnTo>
                  <a:pt x="527721" y="91439"/>
                </a:lnTo>
                <a:lnTo>
                  <a:pt x="521581" y="85343"/>
                </a:lnTo>
                <a:close/>
              </a:path>
              <a:path w="572770" h="683260">
                <a:moveTo>
                  <a:pt x="224422" y="265175"/>
                </a:moveTo>
                <a:lnTo>
                  <a:pt x="187414" y="265175"/>
                </a:lnTo>
                <a:lnTo>
                  <a:pt x="175268" y="268223"/>
                </a:lnTo>
                <a:lnTo>
                  <a:pt x="236531" y="268223"/>
                </a:lnTo>
                <a:lnTo>
                  <a:pt x="224422" y="265175"/>
                </a:lnTo>
                <a:close/>
              </a:path>
              <a:path w="572770" h="683260">
                <a:moveTo>
                  <a:pt x="317281" y="3047"/>
                </a:moveTo>
                <a:lnTo>
                  <a:pt x="216254" y="3047"/>
                </a:lnTo>
                <a:lnTo>
                  <a:pt x="204010" y="6095"/>
                </a:lnTo>
                <a:lnTo>
                  <a:pt x="190392" y="9143"/>
                </a:lnTo>
                <a:lnTo>
                  <a:pt x="174894" y="12191"/>
                </a:lnTo>
                <a:lnTo>
                  <a:pt x="162753" y="15239"/>
                </a:lnTo>
                <a:lnTo>
                  <a:pt x="153666" y="18287"/>
                </a:lnTo>
                <a:lnTo>
                  <a:pt x="146198" y="24383"/>
                </a:lnTo>
                <a:lnTo>
                  <a:pt x="140712" y="27431"/>
                </a:lnTo>
                <a:lnTo>
                  <a:pt x="132760" y="42671"/>
                </a:lnTo>
                <a:lnTo>
                  <a:pt x="128520" y="57911"/>
                </a:lnTo>
                <a:lnTo>
                  <a:pt x="126752" y="64007"/>
                </a:lnTo>
                <a:lnTo>
                  <a:pt x="125990" y="70103"/>
                </a:lnTo>
                <a:lnTo>
                  <a:pt x="125228" y="73151"/>
                </a:lnTo>
                <a:lnTo>
                  <a:pt x="124344" y="79247"/>
                </a:lnTo>
                <a:lnTo>
                  <a:pt x="125228" y="85343"/>
                </a:lnTo>
                <a:lnTo>
                  <a:pt x="126386" y="88391"/>
                </a:lnTo>
                <a:lnTo>
                  <a:pt x="127514" y="91439"/>
                </a:lnTo>
                <a:lnTo>
                  <a:pt x="128916" y="94487"/>
                </a:lnTo>
                <a:lnTo>
                  <a:pt x="133092" y="100583"/>
                </a:lnTo>
                <a:lnTo>
                  <a:pt x="136292" y="103631"/>
                </a:lnTo>
                <a:lnTo>
                  <a:pt x="157169" y="103631"/>
                </a:lnTo>
                <a:lnTo>
                  <a:pt x="175442" y="97535"/>
                </a:lnTo>
                <a:lnTo>
                  <a:pt x="186783" y="97535"/>
                </a:lnTo>
                <a:lnTo>
                  <a:pt x="199897" y="94487"/>
                </a:lnTo>
                <a:lnTo>
                  <a:pt x="215048" y="91439"/>
                </a:lnTo>
                <a:lnTo>
                  <a:pt x="225724" y="88391"/>
                </a:lnTo>
                <a:lnTo>
                  <a:pt x="249816" y="88391"/>
                </a:lnTo>
                <a:lnTo>
                  <a:pt x="263647" y="85343"/>
                </a:lnTo>
                <a:lnTo>
                  <a:pt x="521581" y="85343"/>
                </a:lnTo>
                <a:lnTo>
                  <a:pt x="518510" y="82295"/>
                </a:lnTo>
                <a:lnTo>
                  <a:pt x="508314" y="73151"/>
                </a:lnTo>
                <a:lnTo>
                  <a:pt x="497118" y="64007"/>
                </a:lnTo>
                <a:lnTo>
                  <a:pt x="484906" y="57911"/>
                </a:lnTo>
                <a:lnTo>
                  <a:pt x="475636" y="51815"/>
                </a:lnTo>
                <a:lnTo>
                  <a:pt x="465771" y="45719"/>
                </a:lnTo>
                <a:lnTo>
                  <a:pt x="455285" y="39623"/>
                </a:lnTo>
                <a:lnTo>
                  <a:pt x="444157" y="36575"/>
                </a:lnTo>
                <a:lnTo>
                  <a:pt x="432361" y="30479"/>
                </a:lnTo>
                <a:lnTo>
                  <a:pt x="419873" y="27431"/>
                </a:lnTo>
                <a:lnTo>
                  <a:pt x="406671" y="21335"/>
                </a:lnTo>
                <a:lnTo>
                  <a:pt x="392729" y="18287"/>
                </a:lnTo>
                <a:lnTo>
                  <a:pt x="378025" y="15239"/>
                </a:lnTo>
                <a:lnTo>
                  <a:pt x="355544" y="9143"/>
                </a:lnTo>
                <a:lnTo>
                  <a:pt x="343631" y="6095"/>
                </a:lnTo>
                <a:lnTo>
                  <a:pt x="330955" y="6095"/>
                </a:lnTo>
                <a:lnTo>
                  <a:pt x="317281" y="3047"/>
                </a:lnTo>
                <a:close/>
              </a:path>
              <a:path w="572770" h="683260">
                <a:moveTo>
                  <a:pt x="278000" y="0"/>
                </a:moveTo>
                <a:lnTo>
                  <a:pt x="238642" y="0"/>
                </a:lnTo>
                <a:lnTo>
                  <a:pt x="227630" y="3047"/>
                </a:lnTo>
                <a:lnTo>
                  <a:pt x="290214" y="3047"/>
                </a:lnTo>
                <a:lnTo>
                  <a:pt x="278000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18956" y="7604890"/>
            <a:ext cx="615950" cy="710565"/>
          </a:xfrm>
          <a:custGeom>
            <a:avLst/>
            <a:gdLst/>
            <a:ahLst/>
            <a:cxnLst/>
            <a:rect l="l" t="t" r="r" b="b"/>
            <a:pathLst>
              <a:path w="615950" h="710565">
                <a:moveTo>
                  <a:pt x="466269" y="615695"/>
                </a:moveTo>
                <a:lnTo>
                  <a:pt x="357621" y="615695"/>
                </a:lnTo>
                <a:lnTo>
                  <a:pt x="352480" y="627887"/>
                </a:lnTo>
                <a:lnTo>
                  <a:pt x="347326" y="637031"/>
                </a:lnTo>
                <a:lnTo>
                  <a:pt x="342151" y="649223"/>
                </a:lnTo>
                <a:lnTo>
                  <a:pt x="336947" y="661415"/>
                </a:lnTo>
                <a:lnTo>
                  <a:pt x="334911" y="667511"/>
                </a:lnTo>
                <a:lnTo>
                  <a:pt x="334530" y="670559"/>
                </a:lnTo>
                <a:lnTo>
                  <a:pt x="336685" y="673607"/>
                </a:lnTo>
                <a:lnTo>
                  <a:pt x="338852" y="679703"/>
                </a:lnTo>
                <a:lnTo>
                  <a:pt x="342531" y="682751"/>
                </a:lnTo>
                <a:lnTo>
                  <a:pt x="353719" y="688847"/>
                </a:lnTo>
                <a:lnTo>
                  <a:pt x="363981" y="694943"/>
                </a:lnTo>
                <a:lnTo>
                  <a:pt x="378540" y="701039"/>
                </a:lnTo>
                <a:lnTo>
                  <a:pt x="391644" y="707135"/>
                </a:lnTo>
                <a:lnTo>
                  <a:pt x="401586" y="710183"/>
                </a:lnTo>
                <a:lnTo>
                  <a:pt x="422410" y="710183"/>
                </a:lnTo>
                <a:lnTo>
                  <a:pt x="425839" y="707135"/>
                </a:lnTo>
                <a:lnTo>
                  <a:pt x="428006" y="701039"/>
                </a:lnTo>
                <a:lnTo>
                  <a:pt x="466269" y="615695"/>
                </a:lnTo>
                <a:close/>
              </a:path>
              <a:path w="615950" h="710565">
                <a:moveTo>
                  <a:pt x="195079" y="252983"/>
                </a:moveTo>
                <a:lnTo>
                  <a:pt x="157835" y="252983"/>
                </a:lnTo>
                <a:lnTo>
                  <a:pt x="145155" y="256031"/>
                </a:lnTo>
                <a:lnTo>
                  <a:pt x="133005" y="259079"/>
                </a:lnTo>
                <a:lnTo>
                  <a:pt x="98028" y="268223"/>
                </a:lnTo>
                <a:lnTo>
                  <a:pt x="86481" y="274319"/>
                </a:lnTo>
                <a:lnTo>
                  <a:pt x="74800" y="283463"/>
                </a:lnTo>
                <a:lnTo>
                  <a:pt x="62870" y="289559"/>
                </a:lnTo>
                <a:lnTo>
                  <a:pt x="54616" y="298703"/>
                </a:lnTo>
                <a:lnTo>
                  <a:pt x="46739" y="304799"/>
                </a:lnTo>
                <a:lnTo>
                  <a:pt x="39183" y="313943"/>
                </a:lnTo>
                <a:lnTo>
                  <a:pt x="17859" y="350519"/>
                </a:lnTo>
                <a:lnTo>
                  <a:pt x="4276" y="387095"/>
                </a:lnTo>
                <a:lnTo>
                  <a:pt x="0" y="426719"/>
                </a:lnTo>
                <a:lnTo>
                  <a:pt x="96" y="441959"/>
                </a:lnTo>
                <a:lnTo>
                  <a:pt x="12943" y="490727"/>
                </a:lnTo>
                <a:lnTo>
                  <a:pt x="39142" y="530351"/>
                </a:lnTo>
                <a:lnTo>
                  <a:pt x="47779" y="542543"/>
                </a:lnTo>
                <a:lnTo>
                  <a:pt x="57464" y="551687"/>
                </a:lnTo>
                <a:lnTo>
                  <a:pt x="68265" y="560831"/>
                </a:lnTo>
                <a:lnTo>
                  <a:pt x="77382" y="566927"/>
                </a:lnTo>
                <a:lnTo>
                  <a:pt x="87080" y="576071"/>
                </a:lnTo>
                <a:lnTo>
                  <a:pt x="132013" y="600455"/>
                </a:lnTo>
                <a:lnTo>
                  <a:pt x="144865" y="606551"/>
                </a:lnTo>
                <a:lnTo>
                  <a:pt x="156272" y="612647"/>
                </a:lnTo>
                <a:lnTo>
                  <a:pt x="179566" y="618743"/>
                </a:lnTo>
                <a:lnTo>
                  <a:pt x="216499" y="627887"/>
                </a:lnTo>
                <a:lnTo>
                  <a:pt x="283094" y="627887"/>
                </a:lnTo>
                <a:lnTo>
                  <a:pt x="295992" y="624839"/>
                </a:lnTo>
                <a:lnTo>
                  <a:pt x="308757" y="624839"/>
                </a:lnTo>
                <a:lnTo>
                  <a:pt x="333717" y="618743"/>
                </a:lnTo>
                <a:lnTo>
                  <a:pt x="345823" y="618743"/>
                </a:lnTo>
                <a:lnTo>
                  <a:pt x="357621" y="615695"/>
                </a:lnTo>
                <a:lnTo>
                  <a:pt x="466269" y="615695"/>
                </a:lnTo>
                <a:lnTo>
                  <a:pt x="494966" y="551687"/>
                </a:lnTo>
                <a:lnTo>
                  <a:pt x="239989" y="551687"/>
                </a:lnTo>
                <a:lnTo>
                  <a:pt x="215331" y="545591"/>
                </a:lnTo>
                <a:lnTo>
                  <a:pt x="202789" y="539495"/>
                </a:lnTo>
                <a:lnTo>
                  <a:pt x="190059" y="536447"/>
                </a:lnTo>
                <a:lnTo>
                  <a:pt x="176962" y="527303"/>
                </a:lnTo>
                <a:lnTo>
                  <a:pt x="165083" y="521207"/>
                </a:lnTo>
                <a:lnTo>
                  <a:pt x="154446" y="512063"/>
                </a:lnTo>
                <a:lnTo>
                  <a:pt x="145079" y="505967"/>
                </a:lnTo>
                <a:lnTo>
                  <a:pt x="137008" y="496823"/>
                </a:lnTo>
                <a:lnTo>
                  <a:pt x="130258" y="484631"/>
                </a:lnTo>
                <a:lnTo>
                  <a:pt x="124857" y="475487"/>
                </a:lnTo>
                <a:lnTo>
                  <a:pt x="120681" y="463295"/>
                </a:lnTo>
                <a:lnTo>
                  <a:pt x="117997" y="454151"/>
                </a:lnTo>
                <a:lnTo>
                  <a:pt x="116871" y="441959"/>
                </a:lnTo>
                <a:lnTo>
                  <a:pt x="117366" y="429767"/>
                </a:lnTo>
                <a:lnTo>
                  <a:pt x="129235" y="390143"/>
                </a:lnTo>
                <a:lnTo>
                  <a:pt x="164878" y="353567"/>
                </a:lnTo>
                <a:lnTo>
                  <a:pt x="202548" y="341375"/>
                </a:lnTo>
                <a:lnTo>
                  <a:pt x="213417" y="338327"/>
                </a:lnTo>
                <a:lnTo>
                  <a:pt x="459565" y="338327"/>
                </a:lnTo>
                <a:lnTo>
                  <a:pt x="448682" y="335279"/>
                </a:lnTo>
                <a:lnTo>
                  <a:pt x="426479" y="323087"/>
                </a:lnTo>
                <a:lnTo>
                  <a:pt x="378074" y="301751"/>
                </a:lnTo>
                <a:lnTo>
                  <a:pt x="366437" y="298703"/>
                </a:lnTo>
                <a:lnTo>
                  <a:pt x="354861" y="292607"/>
                </a:lnTo>
                <a:lnTo>
                  <a:pt x="343297" y="289559"/>
                </a:lnTo>
                <a:lnTo>
                  <a:pt x="331696" y="283463"/>
                </a:lnTo>
                <a:lnTo>
                  <a:pt x="308183" y="277367"/>
                </a:lnTo>
                <a:lnTo>
                  <a:pt x="296172" y="271271"/>
                </a:lnTo>
                <a:lnTo>
                  <a:pt x="258526" y="262127"/>
                </a:lnTo>
                <a:lnTo>
                  <a:pt x="245274" y="259079"/>
                </a:lnTo>
                <a:lnTo>
                  <a:pt x="232475" y="259079"/>
                </a:lnTo>
                <a:lnTo>
                  <a:pt x="219886" y="256031"/>
                </a:lnTo>
                <a:lnTo>
                  <a:pt x="207442" y="256031"/>
                </a:lnTo>
                <a:lnTo>
                  <a:pt x="195079" y="252983"/>
                </a:lnTo>
                <a:close/>
              </a:path>
              <a:path w="615950" h="710565">
                <a:moveTo>
                  <a:pt x="531835" y="85343"/>
                </a:moveTo>
                <a:lnTo>
                  <a:pt x="275088" y="85343"/>
                </a:lnTo>
                <a:lnTo>
                  <a:pt x="285591" y="88391"/>
                </a:lnTo>
                <a:lnTo>
                  <a:pt x="309726" y="88391"/>
                </a:lnTo>
                <a:lnTo>
                  <a:pt x="323935" y="91439"/>
                </a:lnTo>
                <a:lnTo>
                  <a:pt x="339955" y="94487"/>
                </a:lnTo>
                <a:lnTo>
                  <a:pt x="350496" y="94487"/>
                </a:lnTo>
                <a:lnTo>
                  <a:pt x="361522" y="97535"/>
                </a:lnTo>
                <a:lnTo>
                  <a:pt x="373204" y="103631"/>
                </a:lnTo>
                <a:lnTo>
                  <a:pt x="385712" y="106679"/>
                </a:lnTo>
                <a:lnTo>
                  <a:pt x="399216" y="112775"/>
                </a:lnTo>
                <a:lnTo>
                  <a:pt x="436894" y="131063"/>
                </a:lnTo>
                <a:lnTo>
                  <a:pt x="475416" y="161543"/>
                </a:lnTo>
                <a:lnTo>
                  <a:pt x="494999" y="195071"/>
                </a:lnTo>
                <a:lnTo>
                  <a:pt x="499663" y="231647"/>
                </a:lnTo>
                <a:lnTo>
                  <a:pt x="498183" y="243839"/>
                </a:lnTo>
                <a:lnTo>
                  <a:pt x="496112" y="256031"/>
                </a:lnTo>
                <a:lnTo>
                  <a:pt x="489512" y="277367"/>
                </a:lnTo>
                <a:lnTo>
                  <a:pt x="484605" y="292607"/>
                </a:lnTo>
                <a:lnTo>
                  <a:pt x="478378" y="304799"/>
                </a:lnTo>
                <a:lnTo>
                  <a:pt x="472952" y="316991"/>
                </a:lnTo>
                <a:lnTo>
                  <a:pt x="466837" y="329183"/>
                </a:lnTo>
                <a:lnTo>
                  <a:pt x="459565" y="338327"/>
                </a:lnTo>
                <a:lnTo>
                  <a:pt x="225052" y="338327"/>
                </a:lnTo>
                <a:lnTo>
                  <a:pt x="237575" y="341375"/>
                </a:lnTo>
                <a:lnTo>
                  <a:pt x="251110" y="341375"/>
                </a:lnTo>
                <a:lnTo>
                  <a:pt x="265780" y="344423"/>
                </a:lnTo>
                <a:lnTo>
                  <a:pt x="275571" y="347471"/>
                </a:lnTo>
                <a:lnTo>
                  <a:pt x="285931" y="350519"/>
                </a:lnTo>
                <a:lnTo>
                  <a:pt x="296975" y="353567"/>
                </a:lnTo>
                <a:lnTo>
                  <a:pt x="308820" y="359663"/>
                </a:lnTo>
                <a:lnTo>
                  <a:pt x="321583" y="362711"/>
                </a:lnTo>
                <a:lnTo>
                  <a:pt x="335382" y="368807"/>
                </a:lnTo>
                <a:lnTo>
                  <a:pt x="350332" y="374903"/>
                </a:lnTo>
                <a:lnTo>
                  <a:pt x="373510" y="387095"/>
                </a:lnTo>
                <a:lnTo>
                  <a:pt x="431554" y="411479"/>
                </a:lnTo>
                <a:lnTo>
                  <a:pt x="425619" y="423671"/>
                </a:lnTo>
                <a:lnTo>
                  <a:pt x="420603" y="435863"/>
                </a:lnTo>
                <a:lnTo>
                  <a:pt x="415507" y="448055"/>
                </a:lnTo>
                <a:lnTo>
                  <a:pt x="410292" y="457199"/>
                </a:lnTo>
                <a:lnTo>
                  <a:pt x="404917" y="469391"/>
                </a:lnTo>
                <a:lnTo>
                  <a:pt x="399343" y="481583"/>
                </a:lnTo>
                <a:lnTo>
                  <a:pt x="393531" y="493775"/>
                </a:lnTo>
                <a:lnTo>
                  <a:pt x="387440" y="502919"/>
                </a:lnTo>
                <a:lnTo>
                  <a:pt x="381031" y="515111"/>
                </a:lnTo>
                <a:lnTo>
                  <a:pt x="374265" y="527303"/>
                </a:lnTo>
                <a:lnTo>
                  <a:pt x="361225" y="533399"/>
                </a:lnTo>
                <a:lnTo>
                  <a:pt x="348495" y="536447"/>
                </a:lnTo>
                <a:lnTo>
                  <a:pt x="288115" y="551687"/>
                </a:lnTo>
                <a:lnTo>
                  <a:pt x="494966" y="551687"/>
                </a:lnTo>
                <a:lnTo>
                  <a:pt x="590623" y="338327"/>
                </a:lnTo>
                <a:lnTo>
                  <a:pt x="603625" y="301751"/>
                </a:lnTo>
                <a:lnTo>
                  <a:pt x="614314" y="252983"/>
                </a:lnTo>
                <a:lnTo>
                  <a:pt x="615908" y="225551"/>
                </a:lnTo>
                <a:lnTo>
                  <a:pt x="615044" y="213359"/>
                </a:lnTo>
                <a:lnTo>
                  <a:pt x="601890" y="164591"/>
                </a:lnTo>
                <a:lnTo>
                  <a:pt x="596867" y="155447"/>
                </a:lnTo>
                <a:lnTo>
                  <a:pt x="590881" y="143255"/>
                </a:lnTo>
                <a:lnTo>
                  <a:pt x="583880" y="134111"/>
                </a:lnTo>
                <a:lnTo>
                  <a:pt x="575811" y="124967"/>
                </a:lnTo>
                <a:lnTo>
                  <a:pt x="566621" y="115823"/>
                </a:lnTo>
                <a:lnTo>
                  <a:pt x="556257" y="103631"/>
                </a:lnTo>
                <a:lnTo>
                  <a:pt x="544667" y="94487"/>
                </a:lnTo>
                <a:lnTo>
                  <a:pt x="536319" y="88391"/>
                </a:lnTo>
                <a:lnTo>
                  <a:pt x="531835" y="85343"/>
                </a:lnTo>
                <a:close/>
              </a:path>
              <a:path w="615950" h="710565">
                <a:moveTo>
                  <a:pt x="296359" y="0"/>
                </a:moveTo>
                <a:lnTo>
                  <a:pt x="242697" y="0"/>
                </a:lnTo>
                <a:lnTo>
                  <a:pt x="230172" y="3047"/>
                </a:lnTo>
                <a:lnTo>
                  <a:pt x="220611" y="6095"/>
                </a:lnTo>
                <a:lnTo>
                  <a:pt x="212479" y="9143"/>
                </a:lnTo>
                <a:lnTo>
                  <a:pt x="206264" y="12191"/>
                </a:lnTo>
                <a:lnTo>
                  <a:pt x="202271" y="18287"/>
                </a:lnTo>
                <a:lnTo>
                  <a:pt x="195890" y="27431"/>
                </a:lnTo>
                <a:lnTo>
                  <a:pt x="189500" y="39623"/>
                </a:lnTo>
                <a:lnTo>
                  <a:pt x="186833" y="45719"/>
                </a:lnTo>
                <a:lnTo>
                  <a:pt x="185047" y="51815"/>
                </a:lnTo>
                <a:lnTo>
                  <a:pt x="183654" y="54863"/>
                </a:lnTo>
                <a:lnTo>
                  <a:pt x="181880" y="60959"/>
                </a:lnTo>
                <a:lnTo>
                  <a:pt x="181999" y="67055"/>
                </a:lnTo>
                <a:lnTo>
                  <a:pt x="182511" y="70103"/>
                </a:lnTo>
                <a:lnTo>
                  <a:pt x="183142" y="73151"/>
                </a:lnTo>
                <a:lnTo>
                  <a:pt x="184035" y="76199"/>
                </a:lnTo>
                <a:lnTo>
                  <a:pt x="185809" y="79247"/>
                </a:lnTo>
                <a:lnTo>
                  <a:pt x="187464" y="82295"/>
                </a:lnTo>
                <a:lnTo>
                  <a:pt x="190512" y="85343"/>
                </a:lnTo>
                <a:lnTo>
                  <a:pt x="196383" y="88391"/>
                </a:lnTo>
                <a:lnTo>
                  <a:pt x="244862" y="88391"/>
                </a:lnTo>
                <a:lnTo>
                  <a:pt x="258616" y="85343"/>
                </a:lnTo>
                <a:lnTo>
                  <a:pt x="531835" y="85343"/>
                </a:lnTo>
                <a:lnTo>
                  <a:pt x="527351" y="82295"/>
                </a:lnTo>
                <a:lnTo>
                  <a:pt x="517724" y="76199"/>
                </a:lnTo>
                <a:lnTo>
                  <a:pt x="507400" y="70103"/>
                </a:lnTo>
                <a:lnTo>
                  <a:pt x="496341" y="60959"/>
                </a:lnTo>
                <a:lnTo>
                  <a:pt x="458375" y="42671"/>
                </a:lnTo>
                <a:lnTo>
                  <a:pt x="433660" y="33527"/>
                </a:lnTo>
                <a:lnTo>
                  <a:pt x="422903" y="27431"/>
                </a:lnTo>
                <a:lnTo>
                  <a:pt x="411469" y="24383"/>
                </a:lnTo>
                <a:lnTo>
                  <a:pt x="399102" y="21335"/>
                </a:lnTo>
                <a:lnTo>
                  <a:pt x="385545" y="15239"/>
                </a:lnTo>
                <a:lnTo>
                  <a:pt x="370542" y="12191"/>
                </a:lnTo>
                <a:lnTo>
                  <a:pt x="358793" y="9143"/>
                </a:lnTo>
                <a:lnTo>
                  <a:pt x="346847" y="9143"/>
                </a:lnTo>
                <a:lnTo>
                  <a:pt x="334455" y="6095"/>
                </a:lnTo>
                <a:lnTo>
                  <a:pt x="321368" y="3047"/>
                </a:lnTo>
                <a:lnTo>
                  <a:pt x="307336" y="3047"/>
                </a:lnTo>
                <a:lnTo>
                  <a:pt x="296359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56247" y="2518653"/>
            <a:ext cx="853440" cy="792480"/>
          </a:xfrm>
          <a:custGeom>
            <a:avLst/>
            <a:gdLst/>
            <a:ahLst/>
            <a:cxnLst/>
            <a:rect l="l" t="t" r="r" b="b"/>
            <a:pathLst>
              <a:path w="853439" h="792479">
                <a:moveTo>
                  <a:pt x="444668" y="670559"/>
                </a:moveTo>
                <a:lnTo>
                  <a:pt x="329113" y="670559"/>
                </a:lnTo>
                <a:lnTo>
                  <a:pt x="322029" y="679703"/>
                </a:lnTo>
                <a:lnTo>
                  <a:pt x="314932" y="691895"/>
                </a:lnTo>
                <a:lnTo>
                  <a:pt x="293629" y="722375"/>
                </a:lnTo>
                <a:lnTo>
                  <a:pt x="286546" y="731519"/>
                </a:lnTo>
                <a:lnTo>
                  <a:pt x="284626" y="734567"/>
                </a:lnTo>
                <a:lnTo>
                  <a:pt x="283498" y="737615"/>
                </a:lnTo>
                <a:lnTo>
                  <a:pt x="283742" y="743711"/>
                </a:lnTo>
                <a:lnTo>
                  <a:pt x="297580" y="761999"/>
                </a:lnTo>
                <a:lnTo>
                  <a:pt x="302030" y="768095"/>
                </a:lnTo>
                <a:lnTo>
                  <a:pt x="308126" y="771143"/>
                </a:lnTo>
                <a:lnTo>
                  <a:pt x="315746" y="777239"/>
                </a:lnTo>
                <a:lnTo>
                  <a:pt x="322726" y="780287"/>
                </a:lnTo>
                <a:lnTo>
                  <a:pt x="329584" y="786383"/>
                </a:lnTo>
                <a:lnTo>
                  <a:pt x="334796" y="789431"/>
                </a:lnTo>
                <a:lnTo>
                  <a:pt x="340008" y="789431"/>
                </a:lnTo>
                <a:lnTo>
                  <a:pt x="345098" y="792479"/>
                </a:lnTo>
                <a:lnTo>
                  <a:pt x="361740" y="792479"/>
                </a:lnTo>
                <a:lnTo>
                  <a:pt x="364148" y="789431"/>
                </a:lnTo>
                <a:lnTo>
                  <a:pt x="365916" y="786383"/>
                </a:lnTo>
                <a:lnTo>
                  <a:pt x="438508" y="679703"/>
                </a:lnTo>
                <a:lnTo>
                  <a:pt x="444668" y="670559"/>
                </a:lnTo>
                <a:close/>
              </a:path>
              <a:path w="853439" h="792479">
                <a:moveTo>
                  <a:pt x="363976" y="73151"/>
                </a:moveTo>
                <a:lnTo>
                  <a:pt x="314177" y="73151"/>
                </a:lnTo>
                <a:lnTo>
                  <a:pt x="264264" y="85343"/>
                </a:lnTo>
                <a:lnTo>
                  <a:pt x="253250" y="91439"/>
                </a:lnTo>
                <a:lnTo>
                  <a:pt x="242307" y="94487"/>
                </a:lnTo>
                <a:lnTo>
                  <a:pt x="198954" y="118871"/>
                </a:lnTo>
                <a:lnTo>
                  <a:pt x="166492" y="146303"/>
                </a:lnTo>
                <a:lnTo>
                  <a:pt x="157972" y="152399"/>
                </a:lnTo>
                <a:lnTo>
                  <a:pt x="149541" y="161543"/>
                </a:lnTo>
                <a:lnTo>
                  <a:pt x="132901" y="179831"/>
                </a:lnTo>
                <a:lnTo>
                  <a:pt x="100164" y="216407"/>
                </a:lnTo>
                <a:lnTo>
                  <a:pt x="75708" y="252983"/>
                </a:lnTo>
                <a:lnTo>
                  <a:pt x="69112" y="262127"/>
                </a:lnTo>
                <a:lnTo>
                  <a:pt x="62757" y="271271"/>
                </a:lnTo>
                <a:lnTo>
                  <a:pt x="56621" y="283463"/>
                </a:lnTo>
                <a:lnTo>
                  <a:pt x="50679" y="292607"/>
                </a:lnTo>
                <a:lnTo>
                  <a:pt x="44906" y="304799"/>
                </a:lnTo>
                <a:lnTo>
                  <a:pt x="39280" y="316991"/>
                </a:lnTo>
                <a:lnTo>
                  <a:pt x="33776" y="329183"/>
                </a:lnTo>
                <a:lnTo>
                  <a:pt x="28371" y="338327"/>
                </a:lnTo>
                <a:lnTo>
                  <a:pt x="23039" y="353567"/>
                </a:lnTo>
                <a:lnTo>
                  <a:pt x="17758" y="365759"/>
                </a:lnTo>
                <a:lnTo>
                  <a:pt x="13568" y="377951"/>
                </a:lnTo>
                <a:lnTo>
                  <a:pt x="2573" y="426719"/>
                </a:lnTo>
                <a:lnTo>
                  <a:pt x="0" y="466343"/>
                </a:lnTo>
                <a:lnTo>
                  <a:pt x="319" y="478535"/>
                </a:lnTo>
                <a:lnTo>
                  <a:pt x="9511" y="527303"/>
                </a:lnTo>
                <a:lnTo>
                  <a:pt x="25340" y="563879"/>
                </a:lnTo>
                <a:lnTo>
                  <a:pt x="52461" y="600455"/>
                </a:lnTo>
                <a:lnTo>
                  <a:pt x="81675" y="627887"/>
                </a:lnTo>
                <a:lnTo>
                  <a:pt x="116525" y="652271"/>
                </a:lnTo>
                <a:lnTo>
                  <a:pt x="138454" y="661415"/>
                </a:lnTo>
                <a:lnTo>
                  <a:pt x="149941" y="667511"/>
                </a:lnTo>
                <a:lnTo>
                  <a:pt x="161861" y="670559"/>
                </a:lnTo>
                <a:lnTo>
                  <a:pt x="174279" y="673607"/>
                </a:lnTo>
                <a:lnTo>
                  <a:pt x="187260" y="676655"/>
                </a:lnTo>
                <a:lnTo>
                  <a:pt x="200866" y="679703"/>
                </a:lnTo>
                <a:lnTo>
                  <a:pt x="276868" y="679703"/>
                </a:lnTo>
                <a:lnTo>
                  <a:pt x="302693" y="673607"/>
                </a:lnTo>
                <a:lnTo>
                  <a:pt x="315831" y="673607"/>
                </a:lnTo>
                <a:lnTo>
                  <a:pt x="329113" y="670559"/>
                </a:lnTo>
                <a:lnTo>
                  <a:pt x="444668" y="670559"/>
                </a:lnTo>
                <a:lnTo>
                  <a:pt x="491898" y="600455"/>
                </a:lnTo>
                <a:lnTo>
                  <a:pt x="227341" y="600455"/>
                </a:lnTo>
                <a:lnTo>
                  <a:pt x="202598" y="594359"/>
                </a:lnTo>
                <a:lnTo>
                  <a:pt x="193062" y="591311"/>
                </a:lnTo>
                <a:lnTo>
                  <a:pt x="182890" y="585215"/>
                </a:lnTo>
                <a:lnTo>
                  <a:pt x="171278" y="579119"/>
                </a:lnTo>
                <a:lnTo>
                  <a:pt x="138435" y="551687"/>
                </a:lnTo>
                <a:lnTo>
                  <a:pt x="119677" y="518159"/>
                </a:lnTo>
                <a:lnTo>
                  <a:pt x="111410" y="472439"/>
                </a:lnTo>
                <a:lnTo>
                  <a:pt x="111869" y="460247"/>
                </a:lnTo>
                <a:lnTo>
                  <a:pt x="118333" y="420623"/>
                </a:lnTo>
                <a:lnTo>
                  <a:pt x="131464" y="384047"/>
                </a:lnTo>
                <a:lnTo>
                  <a:pt x="137612" y="371855"/>
                </a:lnTo>
                <a:lnTo>
                  <a:pt x="142594" y="359663"/>
                </a:lnTo>
                <a:lnTo>
                  <a:pt x="147942" y="350519"/>
                </a:lnTo>
                <a:lnTo>
                  <a:pt x="153728" y="338327"/>
                </a:lnTo>
                <a:lnTo>
                  <a:pt x="160023" y="329183"/>
                </a:lnTo>
                <a:lnTo>
                  <a:pt x="182663" y="292607"/>
                </a:lnTo>
                <a:lnTo>
                  <a:pt x="197558" y="274319"/>
                </a:lnTo>
                <a:lnTo>
                  <a:pt x="205596" y="262127"/>
                </a:lnTo>
                <a:lnTo>
                  <a:pt x="214109" y="252983"/>
                </a:lnTo>
                <a:lnTo>
                  <a:pt x="223155" y="243839"/>
                </a:lnTo>
                <a:lnTo>
                  <a:pt x="232797" y="234695"/>
                </a:lnTo>
                <a:lnTo>
                  <a:pt x="242106" y="225551"/>
                </a:lnTo>
                <a:lnTo>
                  <a:pt x="251733" y="219455"/>
                </a:lnTo>
                <a:lnTo>
                  <a:pt x="261759" y="210311"/>
                </a:lnTo>
                <a:lnTo>
                  <a:pt x="272263" y="204215"/>
                </a:lnTo>
                <a:lnTo>
                  <a:pt x="283328" y="198119"/>
                </a:lnTo>
                <a:lnTo>
                  <a:pt x="295034" y="192023"/>
                </a:lnTo>
                <a:lnTo>
                  <a:pt x="305506" y="185927"/>
                </a:lnTo>
                <a:lnTo>
                  <a:pt x="316458" y="182879"/>
                </a:lnTo>
                <a:lnTo>
                  <a:pt x="328151" y="179831"/>
                </a:lnTo>
                <a:lnTo>
                  <a:pt x="340845" y="176783"/>
                </a:lnTo>
                <a:lnTo>
                  <a:pt x="530723" y="176783"/>
                </a:lnTo>
                <a:lnTo>
                  <a:pt x="526231" y="170687"/>
                </a:lnTo>
                <a:lnTo>
                  <a:pt x="501640" y="140207"/>
                </a:lnTo>
                <a:lnTo>
                  <a:pt x="481531" y="124967"/>
                </a:lnTo>
                <a:lnTo>
                  <a:pt x="470342" y="115823"/>
                </a:lnTo>
                <a:lnTo>
                  <a:pt x="436387" y="97535"/>
                </a:lnTo>
                <a:lnTo>
                  <a:pt x="413116" y="85343"/>
                </a:lnTo>
                <a:lnTo>
                  <a:pt x="376660" y="76199"/>
                </a:lnTo>
                <a:lnTo>
                  <a:pt x="363976" y="73151"/>
                </a:lnTo>
                <a:close/>
              </a:path>
              <a:path w="853439" h="792479">
                <a:moveTo>
                  <a:pt x="530723" y="176783"/>
                </a:moveTo>
                <a:lnTo>
                  <a:pt x="381870" y="176783"/>
                </a:lnTo>
                <a:lnTo>
                  <a:pt x="393620" y="182879"/>
                </a:lnTo>
                <a:lnTo>
                  <a:pt x="405600" y="185927"/>
                </a:lnTo>
                <a:lnTo>
                  <a:pt x="417870" y="192023"/>
                </a:lnTo>
                <a:lnTo>
                  <a:pt x="430495" y="201167"/>
                </a:lnTo>
                <a:lnTo>
                  <a:pt x="440011" y="207263"/>
                </a:lnTo>
                <a:lnTo>
                  <a:pt x="448918" y="216407"/>
                </a:lnTo>
                <a:lnTo>
                  <a:pt x="471820" y="246887"/>
                </a:lnTo>
                <a:lnTo>
                  <a:pt x="487240" y="283463"/>
                </a:lnTo>
                <a:lnTo>
                  <a:pt x="490515" y="292607"/>
                </a:lnTo>
                <a:lnTo>
                  <a:pt x="501170" y="341375"/>
                </a:lnTo>
                <a:lnTo>
                  <a:pt x="503160" y="356615"/>
                </a:lnTo>
                <a:lnTo>
                  <a:pt x="504856" y="368807"/>
                </a:lnTo>
                <a:lnTo>
                  <a:pt x="506246" y="384047"/>
                </a:lnTo>
                <a:lnTo>
                  <a:pt x="498395" y="396239"/>
                </a:lnTo>
                <a:lnTo>
                  <a:pt x="491555" y="405383"/>
                </a:lnTo>
                <a:lnTo>
                  <a:pt x="484694" y="417575"/>
                </a:lnTo>
                <a:lnTo>
                  <a:pt x="470868" y="435863"/>
                </a:lnTo>
                <a:lnTo>
                  <a:pt x="463885" y="448055"/>
                </a:lnTo>
                <a:lnTo>
                  <a:pt x="456843" y="457199"/>
                </a:lnTo>
                <a:lnTo>
                  <a:pt x="449733" y="466343"/>
                </a:lnTo>
                <a:lnTo>
                  <a:pt x="442546" y="478535"/>
                </a:lnTo>
                <a:lnTo>
                  <a:pt x="435272" y="487679"/>
                </a:lnTo>
                <a:lnTo>
                  <a:pt x="427901" y="499871"/>
                </a:lnTo>
                <a:lnTo>
                  <a:pt x="420426" y="509015"/>
                </a:lnTo>
                <a:lnTo>
                  <a:pt x="412836" y="518159"/>
                </a:lnTo>
                <a:lnTo>
                  <a:pt x="405122" y="530351"/>
                </a:lnTo>
                <a:lnTo>
                  <a:pt x="397276" y="539495"/>
                </a:lnTo>
                <a:lnTo>
                  <a:pt x="389287" y="551687"/>
                </a:lnTo>
                <a:lnTo>
                  <a:pt x="381146" y="560831"/>
                </a:lnTo>
                <a:lnTo>
                  <a:pt x="372845" y="573023"/>
                </a:lnTo>
                <a:lnTo>
                  <a:pt x="364374" y="582167"/>
                </a:lnTo>
                <a:lnTo>
                  <a:pt x="339155" y="588263"/>
                </a:lnTo>
                <a:lnTo>
                  <a:pt x="303350" y="597407"/>
                </a:lnTo>
                <a:lnTo>
                  <a:pt x="291517" y="597407"/>
                </a:lnTo>
                <a:lnTo>
                  <a:pt x="279644" y="600455"/>
                </a:lnTo>
                <a:lnTo>
                  <a:pt x="491898" y="600455"/>
                </a:lnTo>
                <a:lnTo>
                  <a:pt x="703403" y="286511"/>
                </a:lnTo>
                <a:lnTo>
                  <a:pt x="569905" y="286511"/>
                </a:lnTo>
                <a:lnTo>
                  <a:pt x="567543" y="274319"/>
                </a:lnTo>
                <a:lnTo>
                  <a:pt x="554013" y="225551"/>
                </a:lnTo>
                <a:lnTo>
                  <a:pt x="549508" y="216407"/>
                </a:lnTo>
                <a:lnTo>
                  <a:pt x="544512" y="204215"/>
                </a:lnTo>
                <a:lnTo>
                  <a:pt x="539006" y="192023"/>
                </a:lnTo>
                <a:lnTo>
                  <a:pt x="532969" y="179831"/>
                </a:lnTo>
                <a:lnTo>
                  <a:pt x="530723" y="176783"/>
                </a:lnTo>
                <a:close/>
              </a:path>
              <a:path w="853439" h="792479">
                <a:moveTo>
                  <a:pt x="778158" y="0"/>
                </a:moveTo>
                <a:lnTo>
                  <a:pt x="770020" y="0"/>
                </a:lnTo>
                <a:lnTo>
                  <a:pt x="767490" y="3047"/>
                </a:lnTo>
                <a:lnTo>
                  <a:pt x="764076" y="3047"/>
                </a:lnTo>
                <a:lnTo>
                  <a:pt x="762156" y="6095"/>
                </a:lnTo>
                <a:lnTo>
                  <a:pt x="760266" y="9143"/>
                </a:lnTo>
                <a:lnTo>
                  <a:pt x="722299" y="64007"/>
                </a:lnTo>
                <a:lnTo>
                  <a:pt x="712800" y="79247"/>
                </a:lnTo>
                <a:lnTo>
                  <a:pt x="703299" y="91439"/>
                </a:lnTo>
                <a:lnTo>
                  <a:pt x="684287" y="121919"/>
                </a:lnTo>
                <a:lnTo>
                  <a:pt x="674776" y="134111"/>
                </a:lnTo>
                <a:lnTo>
                  <a:pt x="665262" y="149351"/>
                </a:lnTo>
                <a:lnTo>
                  <a:pt x="655744" y="161543"/>
                </a:lnTo>
                <a:lnTo>
                  <a:pt x="636698" y="192023"/>
                </a:lnTo>
                <a:lnTo>
                  <a:pt x="627168" y="204215"/>
                </a:lnTo>
                <a:lnTo>
                  <a:pt x="617635" y="219455"/>
                </a:lnTo>
                <a:lnTo>
                  <a:pt x="608098" y="231647"/>
                </a:lnTo>
                <a:lnTo>
                  <a:pt x="598556" y="246887"/>
                </a:lnTo>
                <a:lnTo>
                  <a:pt x="589011" y="259079"/>
                </a:lnTo>
                <a:lnTo>
                  <a:pt x="579460" y="274319"/>
                </a:lnTo>
                <a:lnTo>
                  <a:pt x="569905" y="286511"/>
                </a:lnTo>
                <a:lnTo>
                  <a:pt x="703403" y="286511"/>
                </a:lnTo>
                <a:lnTo>
                  <a:pt x="777327" y="176783"/>
                </a:lnTo>
                <a:lnTo>
                  <a:pt x="849908" y="70103"/>
                </a:lnTo>
                <a:lnTo>
                  <a:pt x="851828" y="67055"/>
                </a:lnTo>
                <a:lnTo>
                  <a:pt x="852712" y="64007"/>
                </a:lnTo>
                <a:lnTo>
                  <a:pt x="852834" y="60959"/>
                </a:lnTo>
                <a:lnTo>
                  <a:pt x="852712" y="57911"/>
                </a:lnTo>
                <a:lnTo>
                  <a:pt x="851066" y="51815"/>
                </a:lnTo>
                <a:lnTo>
                  <a:pt x="848902" y="48767"/>
                </a:lnTo>
                <a:lnTo>
                  <a:pt x="846494" y="45719"/>
                </a:lnTo>
                <a:lnTo>
                  <a:pt x="842806" y="42671"/>
                </a:lnTo>
                <a:lnTo>
                  <a:pt x="836682" y="36575"/>
                </a:lnTo>
                <a:lnTo>
                  <a:pt x="827672" y="30479"/>
                </a:lnTo>
                <a:lnTo>
                  <a:pt x="816110" y="21335"/>
                </a:lnTo>
                <a:lnTo>
                  <a:pt x="804228" y="12191"/>
                </a:lnTo>
                <a:lnTo>
                  <a:pt x="794404" y="9143"/>
                </a:lnTo>
                <a:lnTo>
                  <a:pt x="787820" y="6095"/>
                </a:lnTo>
                <a:lnTo>
                  <a:pt x="782730" y="3047"/>
                </a:lnTo>
                <a:lnTo>
                  <a:pt x="778158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82876" y="6880219"/>
            <a:ext cx="804545" cy="1028700"/>
          </a:xfrm>
          <a:custGeom>
            <a:avLst/>
            <a:gdLst/>
            <a:ahLst/>
            <a:cxnLst/>
            <a:rect l="l" t="t" r="r" b="b"/>
            <a:pathLst>
              <a:path w="804544" h="1028700">
                <a:moveTo>
                  <a:pt x="715292" y="484631"/>
                </a:moveTo>
                <a:lnTo>
                  <a:pt x="320933" y="484631"/>
                </a:lnTo>
                <a:lnTo>
                  <a:pt x="320010" y="506409"/>
                </a:lnTo>
                <a:lnTo>
                  <a:pt x="318335" y="549967"/>
                </a:lnTo>
                <a:lnTo>
                  <a:pt x="316841" y="593531"/>
                </a:lnTo>
                <a:lnTo>
                  <a:pt x="315453" y="637915"/>
                </a:lnTo>
                <a:lnTo>
                  <a:pt x="314174" y="681316"/>
                </a:lnTo>
                <a:lnTo>
                  <a:pt x="312933" y="724248"/>
                </a:lnTo>
                <a:lnTo>
                  <a:pt x="312297" y="746037"/>
                </a:lnTo>
                <a:lnTo>
                  <a:pt x="310979" y="789618"/>
                </a:lnTo>
                <a:lnTo>
                  <a:pt x="309557" y="833201"/>
                </a:lnTo>
                <a:lnTo>
                  <a:pt x="307979" y="876787"/>
                </a:lnTo>
                <a:lnTo>
                  <a:pt x="306192" y="920374"/>
                </a:lnTo>
                <a:lnTo>
                  <a:pt x="305693" y="925195"/>
                </a:lnTo>
                <a:lnTo>
                  <a:pt x="306323" y="930280"/>
                </a:lnTo>
                <a:lnTo>
                  <a:pt x="307217" y="934852"/>
                </a:lnTo>
                <a:lnTo>
                  <a:pt x="307716" y="939805"/>
                </a:lnTo>
                <a:lnTo>
                  <a:pt x="309752" y="944377"/>
                </a:lnTo>
                <a:lnTo>
                  <a:pt x="335618" y="977335"/>
                </a:lnTo>
                <a:lnTo>
                  <a:pt x="367199" y="1007315"/>
                </a:lnTo>
                <a:lnTo>
                  <a:pt x="401442" y="1028578"/>
                </a:lnTo>
                <a:lnTo>
                  <a:pt x="405002" y="1028328"/>
                </a:lnTo>
                <a:lnTo>
                  <a:pt x="408431" y="1027947"/>
                </a:lnTo>
                <a:lnTo>
                  <a:pt x="411230" y="1026292"/>
                </a:lnTo>
                <a:lnTo>
                  <a:pt x="413516" y="1023874"/>
                </a:lnTo>
                <a:lnTo>
                  <a:pt x="416183" y="1021089"/>
                </a:lnTo>
                <a:lnTo>
                  <a:pt x="421517" y="989085"/>
                </a:lnTo>
                <a:lnTo>
                  <a:pt x="422287" y="968223"/>
                </a:lnTo>
                <a:lnTo>
                  <a:pt x="423670" y="926490"/>
                </a:lnTo>
                <a:lnTo>
                  <a:pt x="424883" y="884746"/>
                </a:lnTo>
                <a:lnTo>
                  <a:pt x="425976" y="842994"/>
                </a:lnTo>
                <a:lnTo>
                  <a:pt x="426998" y="801238"/>
                </a:lnTo>
                <a:lnTo>
                  <a:pt x="427999" y="759479"/>
                </a:lnTo>
                <a:lnTo>
                  <a:pt x="428507" y="738600"/>
                </a:lnTo>
                <a:lnTo>
                  <a:pt x="429570" y="696845"/>
                </a:lnTo>
                <a:lnTo>
                  <a:pt x="430737" y="655094"/>
                </a:lnTo>
                <a:lnTo>
                  <a:pt x="432056" y="613352"/>
                </a:lnTo>
                <a:lnTo>
                  <a:pt x="433577" y="571621"/>
                </a:lnTo>
                <a:lnTo>
                  <a:pt x="804118" y="571621"/>
                </a:lnTo>
                <a:lnTo>
                  <a:pt x="802766" y="567689"/>
                </a:lnTo>
                <a:lnTo>
                  <a:pt x="771319" y="529247"/>
                </a:lnTo>
                <a:lnTo>
                  <a:pt x="741176" y="501030"/>
                </a:lnTo>
                <a:lnTo>
                  <a:pt x="722375" y="488320"/>
                </a:lnTo>
                <a:lnTo>
                  <a:pt x="716030" y="484875"/>
                </a:lnTo>
                <a:lnTo>
                  <a:pt x="715292" y="484631"/>
                </a:lnTo>
                <a:close/>
              </a:path>
              <a:path w="804544" h="1028700">
                <a:moveTo>
                  <a:pt x="618993" y="0"/>
                </a:moveTo>
                <a:lnTo>
                  <a:pt x="616076" y="761"/>
                </a:lnTo>
                <a:lnTo>
                  <a:pt x="612647" y="1158"/>
                </a:lnTo>
                <a:lnTo>
                  <a:pt x="609849" y="2926"/>
                </a:lnTo>
                <a:lnTo>
                  <a:pt x="607563" y="5212"/>
                </a:lnTo>
                <a:lnTo>
                  <a:pt x="4440" y="629808"/>
                </a:lnTo>
                <a:lnTo>
                  <a:pt x="2154" y="632094"/>
                </a:lnTo>
                <a:lnTo>
                  <a:pt x="512" y="634989"/>
                </a:lnTo>
                <a:lnTo>
                  <a:pt x="761" y="637915"/>
                </a:lnTo>
                <a:lnTo>
                  <a:pt x="0" y="640841"/>
                </a:lnTo>
                <a:lnTo>
                  <a:pt x="29140" y="681316"/>
                </a:lnTo>
                <a:lnTo>
                  <a:pt x="59304" y="709056"/>
                </a:lnTo>
                <a:lnTo>
                  <a:pt x="84069" y="722132"/>
                </a:lnTo>
                <a:lnTo>
                  <a:pt x="87629" y="721735"/>
                </a:lnTo>
                <a:lnTo>
                  <a:pt x="90993" y="721735"/>
                </a:lnTo>
                <a:lnTo>
                  <a:pt x="93476" y="720211"/>
                </a:lnTo>
                <a:lnTo>
                  <a:pt x="95630" y="717803"/>
                </a:lnTo>
                <a:lnTo>
                  <a:pt x="236792" y="571743"/>
                </a:lnTo>
                <a:lnTo>
                  <a:pt x="320933" y="484631"/>
                </a:lnTo>
                <a:lnTo>
                  <a:pt x="715292" y="484631"/>
                </a:lnTo>
                <a:lnTo>
                  <a:pt x="710315" y="482986"/>
                </a:lnTo>
                <a:lnTo>
                  <a:pt x="705230" y="481705"/>
                </a:lnTo>
                <a:lnTo>
                  <a:pt x="698098" y="480578"/>
                </a:lnTo>
                <a:lnTo>
                  <a:pt x="688217" y="480578"/>
                </a:lnTo>
                <a:lnTo>
                  <a:pt x="331338" y="473842"/>
                </a:lnTo>
                <a:lnTo>
                  <a:pt x="698753" y="93360"/>
                </a:lnTo>
                <a:lnTo>
                  <a:pt x="703076" y="81168"/>
                </a:lnTo>
                <a:lnTo>
                  <a:pt x="702182" y="77602"/>
                </a:lnTo>
                <a:lnTo>
                  <a:pt x="674656" y="41352"/>
                </a:lnTo>
                <a:lnTo>
                  <a:pt x="644270" y="13594"/>
                </a:lnTo>
                <a:lnTo>
                  <a:pt x="627756" y="3047"/>
                </a:lnTo>
                <a:lnTo>
                  <a:pt x="622553" y="761"/>
                </a:lnTo>
                <a:lnTo>
                  <a:pt x="618993" y="0"/>
                </a:lnTo>
                <a:close/>
              </a:path>
              <a:path w="804544" h="1028700">
                <a:moveTo>
                  <a:pt x="90993" y="721735"/>
                </a:moveTo>
                <a:lnTo>
                  <a:pt x="87629" y="721735"/>
                </a:lnTo>
                <a:lnTo>
                  <a:pt x="90546" y="722010"/>
                </a:lnTo>
                <a:lnTo>
                  <a:pt x="90993" y="721735"/>
                </a:lnTo>
                <a:close/>
              </a:path>
              <a:path w="804544" h="1028700">
                <a:moveTo>
                  <a:pt x="804118" y="571621"/>
                </a:moveTo>
                <a:lnTo>
                  <a:pt x="433577" y="571621"/>
                </a:lnTo>
                <a:lnTo>
                  <a:pt x="760988" y="593354"/>
                </a:lnTo>
                <a:lnTo>
                  <a:pt x="771393" y="593354"/>
                </a:lnTo>
                <a:lnTo>
                  <a:pt x="779394" y="593079"/>
                </a:lnTo>
                <a:lnTo>
                  <a:pt x="804422" y="574791"/>
                </a:lnTo>
                <a:lnTo>
                  <a:pt x="804159" y="571743"/>
                </a:lnTo>
                <a:close/>
              </a:path>
              <a:path w="804544" h="1028700">
                <a:moveTo>
                  <a:pt x="694050" y="479938"/>
                </a:moveTo>
                <a:lnTo>
                  <a:pt x="688217" y="480578"/>
                </a:lnTo>
                <a:lnTo>
                  <a:pt x="698098" y="480578"/>
                </a:lnTo>
                <a:lnTo>
                  <a:pt x="694050" y="479938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75658" y="3114293"/>
            <a:ext cx="673100" cy="710565"/>
          </a:xfrm>
          <a:custGeom>
            <a:avLst/>
            <a:gdLst/>
            <a:ahLst/>
            <a:cxnLst/>
            <a:rect l="l" t="t" r="r" b="b"/>
            <a:pathLst>
              <a:path w="673100" h="710564">
                <a:moveTo>
                  <a:pt x="182130" y="170687"/>
                </a:moveTo>
                <a:lnTo>
                  <a:pt x="156233" y="170687"/>
                </a:lnTo>
                <a:lnTo>
                  <a:pt x="142295" y="173735"/>
                </a:lnTo>
                <a:lnTo>
                  <a:pt x="131488" y="173735"/>
                </a:lnTo>
                <a:lnTo>
                  <a:pt x="120585" y="176783"/>
                </a:lnTo>
                <a:lnTo>
                  <a:pt x="109476" y="182879"/>
                </a:lnTo>
                <a:lnTo>
                  <a:pt x="98055" y="188975"/>
                </a:lnTo>
                <a:lnTo>
                  <a:pt x="86212" y="195071"/>
                </a:lnTo>
                <a:lnTo>
                  <a:pt x="73839" y="204215"/>
                </a:lnTo>
                <a:lnTo>
                  <a:pt x="60829" y="213359"/>
                </a:lnTo>
                <a:lnTo>
                  <a:pt x="51936" y="219455"/>
                </a:lnTo>
                <a:lnTo>
                  <a:pt x="43580" y="228599"/>
                </a:lnTo>
                <a:lnTo>
                  <a:pt x="35674" y="237743"/>
                </a:lnTo>
                <a:lnTo>
                  <a:pt x="28130" y="249935"/>
                </a:lnTo>
                <a:lnTo>
                  <a:pt x="20859" y="259079"/>
                </a:lnTo>
                <a:lnTo>
                  <a:pt x="13773" y="274319"/>
                </a:lnTo>
                <a:lnTo>
                  <a:pt x="9146" y="283463"/>
                </a:lnTo>
                <a:lnTo>
                  <a:pt x="5478" y="295655"/>
                </a:lnTo>
                <a:lnTo>
                  <a:pt x="2746" y="307847"/>
                </a:lnTo>
                <a:lnTo>
                  <a:pt x="927" y="323087"/>
                </a:lnTo>
                <a:lnTo>
                  <a:pt x="0" y="335279"/>
                </a:lnTo>
                <a:lnTo>
                  <a:pt x="224" y="347471"/>
                </a:lnTo>
                <a:lnTo>
                  <a:pt x="1269" y="359663"/>
                </a:lnTo>
                <a:lnTo>
                  <a:pt x="3151" y="371855"/>
                </a:lnTo>
                <a:lnTo>
                  <a:pt x="5886" y="384047"/>
                </a:lnTo>
                <a:lnTo>
                  <a:pt x="9491" y="396239"/>
                </a:lnTo>
                <a:lnTo>
                  <a:pt x="13982" y="411479"/>
                </a:lnTo>
                <a:lnTo>
                  <a:pt x="18398" y="420623"/>
                </a:lnTo>
                <a:lnTo>
                  <a:pt x="23461" y="432815"/>
                </a:lnTo>
                <a:lnTo>
                  <a:pt x="29164" y="441959"/>
                </a:lnTo>
                <a:lnTo>
                  <a:pt x="35503" y="454151"/>
                </a:lnTo>
                <a:lnTo>
                  <a:pt x="42471" y="466343"/>
                </a:lnTo>
                <a:lnTo>
                  <a:pt x="50065" y="475487"/>
                </a:lnTo>
                <a:lnTo>
                  <a:pt x="58277" y="487679"/>
                </a:lnTo>
                <a:lnTo>
                  <a:pt x="91647" y="524255"/>
                </a:lnTo>
                <a:lnTo>
                  <a:pt x="111295" y="539495"/>
                </a:lnTo>
                <a:lnTo>
                  <a:pt x="122016" y="548639"/>
                </a:lnTo>
                <a:lnTo>
                  <a:pt x="133395" y="554735"/>
                </a:lnTo>
                <a:lnTo>
                  <a:pt x="145476" y="560831"/>
                </a:lnTo>
                <a:lnTo>
                  <a:pt x="157135" y="566927"/>
                </a:lnTo>
                <a:lnTo>
                  <a:pt x="180939" y="579119"/>
                </a:lnTo>
                <a:lnTo>
                  <a:pt x="192949" y="582167"/>
                </a:lnTo>
                <a:lnTo>
                  <a:pt x="204941" y="588263"/>
                </a:lnTo>
                <a:lnTo>
                  <a:pt x="240137" y="597407"/>
                </a:lnTo>
                <a:lnTo>
                  <a:pt x="229991" y="606551"/>
                </a:lnTo>
                <a:lnTo>
                  <a:pt x="219857" y="612647"/>
                </a:lnTo>
                <a:lnTo>
                  <a:pt x="195501" y="630935"/>
                </a:lnTo>
                <a:lnTo>
                  <a:pt x="193215" y="633983"/>
                </a:lnTo>
                <a:lnTo>
                  <a:pt x="193215" y="643127"/>
                </a:lnTo>
                <a:lnTo>
                  <a:pt x="194617" y="649223"/>
                </a:lnTo>
                <a:lnTo>
                  <a:pt x="200664" y="661415"/>
                </a:lnTo>
                <a:lnTo>
                  <a:pt x="206931" y="670559"/>
                </a:lnTo>
                <a:lnTo>
                  <a:pt x="216346" y="682751"/>
                </a:lnTo>
                <a:lnTo>
                  <a:pt x="225269" y="694943"/>
                </a:lnTo>
                <a:lnTo>
                  <a:pt x="232595" y="701039"/>
                </a:lnTo>
                <a:lnTo>
                  <a:pt x="237411" y="707135"/>
                </a:lnTo>
                <a:lnTo>
                  <a:pt x="242379" y="710183"/>
                </a:lnTo>
                <a:lnTo>
                  <a:pt x="255059" y="710183"/>
                </a:lnTo>
                <a:lnTo>
                  <a:pt x="259265" y="707135"/>
                </a:lnTo>
                <a:lnTo>
                  <a:pt x="496083" y="530351"/>
                </a:lnTo>
                <a:lnTo>
                  <a:pt x="291770" y="530351"/>
                </a:lnTo>
                <a:lnTo>
                  <a:pt x="254076" y="521207"/>
                </a:lnTo>
                <a:lnTo>
                  <a:pt x="218374" y="512063"/>
                </a:lnTo>
                <a:lnTo>
                  <a:pt x="194637" y="499871"/>
                </a:lnTo>
                <a:lnTo>
                  <a:pt x="184799" y="496823"/>
                </a:lnTo>
                <a:lnTo>
                  <a:pt x="175210" y="490727"/>
                </a:lnTo>
                <a:lnTo>
                  <a:pt x="147042" y="463295"/>
                </a:lnTo>
                <a:lnTo>
                  <a:pt x="137552" y="454151"/>
                </a:lnTo>
                <a:lnTo>
                  <a:pt x="127862" y="438911"/>
                </a:lnTo>
                <a:lnTo>
                  <a:pt x="121130" y="429767"/>
                </a:lnTo>
                <a:lnTo>
                  <a:pt x="115555" y="417575"/>
                </a:lnTo>
                <a:lnTo>
                  <a:pt x="111168" y="405383"/>
                </a:lnTo>
                <a:lnTo>
                  <a:pt x="108004" y="393191"/>
                </a:lnTo>
                <a:lnTo>
                  <a:pt x="106095" y="380999"/>
                </a:lnTo>
                <a:lnTo>
                  <a:pt x="105473" y="368807"/>
                </a:lnTo>
                <a:lnTo>
                  <a:pt x="106170" y="356615"/>
                </a:lnTo>
                <a:lnTo>
                  <a:pt x="108820" y="344423"/>
                </a:lnTo>
                <a:lnTo>
                  <a:pt x="113163" y="335279"/>
                </a:lnTo>
                <a:lnTo>
                  <a:pt x="119333" y="323087"/>
                </a:lnTo>
                <a:lnTo>
                  <a:pt x="127467" y="313943"/>
                </a:lnTo>
                <a:lnTo>
                  <a:pt x="137700" y="301751"/>
                </a:lnTo>
                <a:lnTo>
                  <a:pt x="150167" y="292607"/>
                </a:lnTo>
                <a:lnTo>
                  <a:pt x="159941" y="286511"/>
                </a:lnTo>
                <a:lnTo>
                  <a:pt x="171042" y="283463"/>
                </a:lnTo>
                <a:lnTo>
                  <a:pt x="184075" y="277367"/>
                </a:lnTo>
                <a:lnTo>
                  <a:pt x="359661" y="277367"/>
                </a:lnTo>
                <a:lnTo>
                  <a:pt x="353873" y="271271"/>
                </a:lnTo>
                <a:lnTo>
                  <a:pt x="326034" y="243839"/>
                </a:lnTo>
                <a:lnTo>
                  <a:pt x="295585" y="219455"/>
                </a:lnTo>
                <a:lnTo>
                  <a:pt x="285256" y="210311"/>
                </a:lnTo>
                <a:lnTo>
                  <a:pt x="274758" y="204215"/>
                </a:lnTo>
                <a:lnTo>
                  <a:pt x="264014" y="198119"/>
                </a:lnTo>
                <a:lnTo>
                  <a:pt x="252951" y="192023"/>
                </a:lnTo>
                <a:lnTo>
                  <a:pt x="241495" y="185927"/>
                </a:lnTo>
                <a:lnTo>
                  <a:pt x="182130" y="170687"/>
                </a:lnTo>
                <a:close/>
              </a:path>
              <a:path w="673100" h="710564">
                <a:moveTo>
                  <a:pt x="359661" y="277367"/>
                </a:moveTo>
                <a:lnTo>
                  <a:pt x="211702" y="277367"/>
                </a:lnTo>
                <a:lnTo>
                  <a:pt x="224270" y="280415"/>
                </a:lnTo>
                <a:lnTo>
                  <a:pt x="237438" y="283463"/>
                </a:lnTo>
                <a:lnTo>
                  <a:pt x="247592" y="286511"/>
                </a:lnTo>
                <a:lnTo>
                  <a:pt x="257928" y="292607"/>
                </a:lnTo>
                <a:lnTo>
                  <a:pt x="268544" y="298703"/>
                </a:lnTo>
                <a:lnTo>
                  <a:pt x="279538" y="307847"/>
                </a:lnTo>
                <a:lnTo>
                  <a:pt x="291007" y="316991"/>
                </a:lnTo>
                <a:lnTo>
                  <a:pt x="298396" y="323087"/>
                </a:lnTo>
                <a:lnTo>
                  <a:pt x="306020" y="332231"/>
                </a:lnTo>
                <a:lnTo>
                  <a:pt x="313948" y="341375"/>
                </a:lnTo>
                <a:lnTo>
                  <a:pt x="322252" y="350519"/>
                </a:lnTo>
                <a:lnTo>
                  <a:pt x="331002" y="359663"/>
                </a:lnTo>
                <a:lnTo>
                  <a:pt x="340269" y="371855"/>
                </a:lnTo>
                <a:lnTo>
                  <a:pt x="350123" y="384047"/>
                </a:lnTo>
                <a:lnTo>
                  <a:pt x="357760" y="396239"/>
                </a:lnTo>
                <a:lnTo>
                  <a:pt x="365406" y="405383"/>
                </a:lnTo>
                <a:lnTo>
                  <a:pt x="388364" y="435863"/>
                </a:lnTo>
                <a:lnTo>
                  <a:pt x="403649" y="457199"/>
                </a:lnTo>
                <a:lnTo>
                  <a:pt x="398719" y="460247"/>
                </a:lnTo>
                <a:lnTo>
                  <a:pt x="379723" y="472439"/>
                </a:lnTo>
                <a:lnTo>
                  <a:pt x="370008" y="481583"/>
                </a:lnTo>
                <a:lnTo>
                  <a:pt x="360059" y="487679"/>
                </a:lnTo>
                <a:lnTo>
                  <a:pt x="349812" y="493775"/>
                </a:lnTo>
                <a:lnTo>
                  <a:pt x="339199" y="502919"/>
                </a:lnTo>
                <a:lnTo>
                  <a:pt x="328154" y="509015"/>
                </a:lnTo>
                <a:lnTo>
                  <a:pt x="316612" y="515111"/>
                </a:lnTo>
                <a:lnTo>
                  <a:pt x="304506" y="521207"/>
                </a:lnTo>
                <a:lnTo>
                  <a:pt x="291770" y="530351"/>
                </a:lnTo>
                <a:lnTo>
                  <a:pt x="496083" y="530351"/>
                </a:lnTo>
                <a:lnTo>
                  <a:pt x="577744" y="469391"/>
                </a:lnTo>
                <a:lnTo>
                  <a:pt x="587756" y="460247"/>
                </a:lnTo>
                <a:lnTo>
                  <a:pt x="597308" y="451103"/>
                </a:lnTo>
                <a:lnTo>
                  <a:pt x="606452" y="445007"/>
                </a:lnTo>
                <a:lnTo>
                  <a:pt x="615240" y="435863"/>
                </a:lnTo>
                <a:lnTo>
                  <a:pt x="623722" y="426719"/>
                </a:lnTo>
                <a:lnTo>
                  <a:pt x="631950" y="414527"/>
                </a:lnTo>
                <a:lnTo>
                  <a:pt x="637300" y="408431"/>
                </a:lnTo>
                <a:lnTo>
                  <a:pt x="464561" y="408431"/>
                </a:lnTo>
                <a:lnTo>
                  <a:pt x="457237" y="399287"/>
                </a:lnTo>
                <a:lnTo>
                  <a:pt x="442414" y="377951"/>
                </a:lnTo>
                <a:lnTo>
                  <a:pt x="427105" y="359663"/>
                </a:lnTo>
                <a:lnTo>
                  <a:pt x="411012" y="338327"/>
                </a:lnTo>
                <a:lnTo>
                  <a:pt x="403181" y="326135"/>
                </a:lnTo>
                <a:lnTo>
                  <a:pt x="395302" y="316991"/>
                </a:lnTo>
                <a:lnTo>
                  <a:pt x="387337" y="307847"/>
                </a:lnTo>
                <a:lnTo>
                  <a:pt x="379250" y="298703"/>
                </a:lnTo>
                <a:lnTo>
                  <a:pt x="371002" y="289559"/>
                </a:lnTo>
                <a:lnTo>
                  <a:pt x="362555" y="280415"/>
                </a:lnTo>
                <a:lnTo>
                  <a:pt x="359661" y="277367"/>
                </a:lnTo>
                <a:close/>
              </a:path>
              <a:path w="673100" h="710564">
                <a:moveTo>
                  <a:pt x="417365" y="0"/>
                </a:moveTo>
                <a:lnTo>
                  <a:pt x="395692" y="0"/>
                </a:lnTo>
                <a:lnTo>
                  <a:pt x="385564" y="6095"/>
                </a:lnTo>
                <a:lnTo>
                  <a:pt x="373809" y="15239"/>
                </a:lnTo>
                <a:lnTo>
                  <a:pt x="368597" y="18287"/>
                </a:lnTo>
                <a:lnTo>
                  <a:pt x="364299" y="21335"/>
                </a:lnTo>
                <a:lnTo>
                  <a:pt x="360611" y="27431"/>
                </a:lnTo>
                <a:lnTo>
                  <a:pt x="356283" y="30479"/>
                </a:lnTo>
                <a:lnTo>
                  <a:pt x="353997" y="33527"/>
                </a:lnTo>
                <a:lnTo>
                  <a:pt x="352595" y="39623"/>
                </a:lnTo>
                <a:lnTo>
                  <a:pt x="351345" y="42671"/>
                </a:lnTo>
                <a:lnTo>
                  <a:pt x="350583" y="45719"/>
                </a:lnTo>
                <a:lnTo>
                  <a:pt x="350583" y="48767"/>
                </a:lnTo>
                <a:lnTo>
                  <a:pt x="387831" y="76199"/>
                </a:lnTo>
                <a:lnTo>
                  <a:pt x="398144" y="82295"/>
                </a:lnTo>
                <a:lnTo>
                  <a:pt x="410212" y="88391"/>
                </a:lnTo>
                <a:lnTo>
                  <a:pt x="424434" y="97535"/>
                </a:lnTo>
                <a:lnTo>
                  <a:pt x="433478" y="103631"/>
                </a:lnTo>
                <a:lnTo>
                  <a:pt x="443139" y="109727"/>
                </a:lnTo>
                <a:lnTo>
                  <a:pt x="453624" y="115823"/>
                </a:lnTo>
                <a:lnTo>
                  <a:pt x="465138" y="124967"/>
                </a:lnTo>
                <a:lnTo>
                  <a:pt x="477885" y="134111"/>
                </a:lnTo>
                <a:lnTo>
                  <a:pt x="486018" y="140207"/>
                </a:lnTo>
                <a:lnTo>
                  <a:pt x="494257" y="149351"/>
                </a:lnTo>
                <a:lnTo>
                  <a:pt x="502703" y="158495"/>
                </a:lnTo>
                <a:lnTo>
                  <a:pt x="511461" y="167639"/>
                </a:lnTo>
                <a:lnTo>
                  <a:pt x="520632" y="179831"/>
                </a:lnTo>
                <a:lnTo>
                  <a:pt x="530319" y="192023"/>
                </a:lnTo>
                <a:lnTo>
                  <a:pt x="537936" y="201167"/>
                </a:lnTo>
                <a:lnTo>
                  <a:pt x="544701" y="213359"/>
                </a:lnTo>
                <a:lnTo>
                  <a:pt x="550628" y="222503"/>
                </a:lnTo>
                <a:lnTo>
                  <a:pt x="563251" y="259079"/>
                </a:lnTo>
                <a:lnTo>
                  <a:pt x="565488" y="283463"/>
                </a:lnTo>
                <a:lnTo>
                  <a:pt x="564558" y="295655"/>
                </a:lnTo>
                <a:lnTo>
                  <a:pt x="542830" y="341375"/>
                </a:lnTo>
                <a:lnTo>
                  <a:pt x="508403" y="377951"/>
                </a:lnTo>
                <a:lnTo>
                  <a:pt x="485624" y="393191"/>
                </a:lnTo>
                <a:lnTo>
                  <a:pt x="475241" y="402335"/>
                </a:lnTo>
                <a:lnTo>
                  <a:pt x="464561" y="408431"/>
                </a:lnTo>
                <a:lnTo>
                  <a:pt x="637300" y="408431"/>
                </a:lnTo>
                <a:lnTo>
                  <a:pt x="639974" y="405383"/>
                </a:lnTo>
                <a:lnTo>
                  <a:pt x="647847" y="393191"/>
                </a:lnTo>
                <a:lnTo>
                  <a:pt x="654010" y="384047"/>
                </a:lnTo>
                <a:lnTo>
                  <a:pt x="667433" y="347471"/>
                </a:lnTo>
                <a:lnTo>
                  <a:pt x="672853" y="310895"/>
                </a:lnTo>
                <a:lnTo>
                  <a:pt x="672369" y="298703"/>
                </a:lnTo>
                <a:lnTo>
                  <a:pt x="671010" y="289559"/>
                </a:lnTo>
                <a:lnTo>
                  <a:pt x="668776" y="274319"/>
                </a:lnTo>
                <a:lnTo>
                  <a:pt x="665667" y="262127"/>
                </a:lnTo>
                <a:lnTo>
                  <a:pt x="661684" y="249935"/>
                </a:lnTo>
                <a:lnTo>
                  <a:pt x="656827" y="234695"/>
                </a:lnTo>
                <a:lnTo>
                  <a:pt x="652776" y="225551"/>
                </a:lnTo>
                <a:lnTo>
                  <a:pt x="648127" y="213359"/>
                </a:lnTo>
                <a:lnTo>
                  <a:pt x="642863" y="204215"/>
                </a:lnTo>
                <a:lnTo>
                  <a:pt x="636968" y="195071"/>
                </a:lnTo>
                <a:lnTo>
                  <a:pt x="630423" y="182879"/>
                </a:lnTo>
                <a:lnTo>
                  <a:pt x="623212" y="170687"/>
                </a:lnTo>
                <a:lnTo>
                  <a:pt x="615317" y="158495"/>
                </a:lnTo>
                <a:lnTo>
                  <a:pt x="606721" y="149351"/>
                </a:lnTo>
                <a:lnTo>
                  <a:pt x="597407" y="134111"/>
                </a:lnTo>
                <a:lnTo>
                  <a:pt x="590398" y="128015"/>
                </a:lnTo>
                <a:lnTo>
                  <a:pt x="582950" y="118871"/>
                </a:lnTo>
                <a:lnTo>
                  <a:pt x="574873" y="109727"/>
                </a:lnTo>
                <a:lnTo>
                  <a:pt x="565977" y="100583"/>
                </a:lnTo>
                <a:lnTo>
                  <a:pt x="556072" y="88391"/>
                </a:lnTo>
                <a:lnTo>
                  <a:pt x="544969" y="79247"/>
                </a:lnTo>
                <a:lnTo>
                  <a:pt x="535844" y="70103"/>
                </a:lnTo>
                <a:lnTo>
                  <a:pt x="526492" y="64007"/>
                </a:lnTo>
                <a:lnTo>
                  <a:pt x="516702" y="54863"/>
                </a:lnTo>
                <a:lnTo>
                  <a:pt x="506260" y="48767"/>
                </a:lnTo>
                <a:lnTo>
                  <a:pt x="494956" y="39623"/>
                </a:lnTo>
                <a:lnTo>
                  <a:pt x="485729" y="33527"/>
                </a:lnTo>
                <a:lnTo>
                  <a:pt x="475948" y="27431"/>
                </a:lnTo>
                <a:lnTo>
                  <a:pt x="465153" y="21335"/>
                </a:lnTo>
                <a:lnTo>
                  <a:pt x="452885" y="15239"/>
                </a:lnTo>
                <a:lnTo>
                  <a:pt x="438684" y="6095"/>
                </a:lnTo>
                <a:lnTo>
                  <a:pt x="426909" y="3047"/>
                </a:lnTo>
                <a:lnTo>
                  <a:pt x="417365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7085" y="3099175"/>
            <a:ext cx="733425" cy="856615"/>
          </a:xfrm>
          <a:custGeom>
            <a:avLst/>
            <a:gdLst/>
            <a:ahLst/>
            <a:cxnLst/>
            <a:rect l="l" t="t" r="r" b="b"/>
            <a:pathLst>
              <a:path w="733425" h="856614">
                <a:moveTo>
                  <a:pt x="59816" y="280415"/>
                </a:moveTo>
                <a:lnTo>
                  <a:pt x="51053" y="280415"/>
                </a:lnTo>
                <a:lnTo>
                  <a:pt x="46981" y="283463"/>
                </a:lnTo>
                <a:lnTo>
                  <a:pt x="39111" y="289559"/>
                </a:lnTo>
                <a:lnTo>
                  <a:pt x="35051" y="292607"/>
                </a:lnTo>
                <a:lnTo>
                  <a:pt x="30860" y="298703"/>
                </a:lnTo>
                <a:lnTo>
                  <a:pt x="26026" y="304799"/>
                </a:lnTo>
                <a:lnTo>
                  <a:pt x="20311" y="310895"/>
                </a:lnTo>
                <a:lnTo>
                  <a:pt x="15108" y="320039"/>
                </a:lnTo>
                <a:lnTo>
                  <a:pt x="10155" y="326135"/>
                </a:lnTo>
                <a:lnTo>
                  <a:pt x="7107" y="329183"/>
                </a:lnTo>
                <a:lnTo>
                  <a:pt x="3928" y="335279"/>
                </a:lnTo>
                <a:lnTo>
                  <a:pt x="1773" y="341375"/>
                </a:lnTo>
                <a:lnTo>
                  <a:pt x="880" y="344423"/>
                </a:lnTo>
                <a:lnTo>
                  <a:pt x="118" y="350519"/>
                </a:lnTo>
                <a:lnTo>
                  <a:pt x="0" y="353567"/>
                </a:lnTo>
                <a:lnTo>
                  <a:pt x="761" y="353567"/>
                </a:lnTo>
                <a:lnTo>
                  <a:pt x="2023" y="356615"/>
                </a:lnTo>
                <a:lnTo>
                  <a:pt x="4190" y="359663"/>
                </a:lnTo>
                <a:lnTo>
                  <a:pt x="7238" y="362711"/>
                </a:lnTo>
                <a:lnTo>
                  <a:pt x="659629" y="853439"/>
                </a:lnTo>
                <a:lnTo>
                  <a:pt x="662296" y="856487"/>
                </a:lnTo>
                <a:lnTo>
                  <a:pt x="674619" y="856487"/>
                </a:lnTo>
                <a:lnTo>
                  <a:pt x="679060" y="853439"/>
                </a:lnTo>
                <a:lnTo>
                  <a:pt x="683001" y="853439"/>
                </a:lnTo>
                <a:lnTo>
                  <a:pt x="687323" y="847343"/>
                </a:lnTo>
                <a:lnTo>
                  <a:pt x="694466" y="841247"/>
                </a:lnTo>
                <a:lnTo>
                  <a:pt x="701837" y="832103"/>
                </a:lnTo>
                <a:lnTo>
                  <a:pt x="711105" y="819911"/>
                </a:lnTo>
                <a:lnTo>
                  <a:pt x="718992" y="810767"/>
                </a:lnTo>
                <a:lnTo>
                  <a:pt x="725042" y="798575"/>
                </a:lnTo>
                <a:lnTo>
                  <a:pt x="728971" y="792479"/>
                </a:lnTo>
                <a:lnTo>
                  <a:pt x="731138" y="789431"/>
                </a:lnTo>
                <a:lnTo>
                  <a:pt x="732019" y="783335"/>
                </a:lnTo>
                <a:lnTo>
                  <a:pt x="732912" y="780287"/>
                </a:lnTo>
                <a:lnTo>
                  <a:pt x="733043" y="777239"/>
                </a:lnTo>
                <a:lnTo>
                  <a:pt x="732019" y="774191"/>
                </a:lnTo>
                <a:lnTo>
                  <a:pt x="731257" y="771143"/>
                </a:lnTo>
                <a:lnTo>
                  <a:pt x="728971" y="768095"/>
                </a:lnTo>
                <a:lnTo>
                  <a:pt x="726435" y="765047"/>
                </a:lnTo>
                <a:lnTo>
                  <a:pt x="703086" y="746759"/>
                </a:lnTo>
                <a:lnTo>
                  <a:pt x="691423" y="740663"/>
                </a:lnTo>
                <a:lnTo>
                  <a:pt x="610460" y="676655"/>
                </a:lnTo>
                <a:lnTo>
                  <a:pt x="587689" y="658367"/>
                </a:lnTo>
                <a:lnTo>
                  <a:pt x="576388" y="652271"/>
                </a:lnTo>
                <a:lnTo>
                  <a:pt x="542877" y="624839"/>
                </a:lnTo>
                <a:lnTo>
                  <a:pt x="510058" y="597407"/>
                </a:lnTo>
                <a:lnTo>
                  <a:pt x="499295" y="588263"/>
                </a:lnTo>
                <a:lnTo>
                  <a:pt x="510875" y="585215"/>
                </a:lnTo>
                <a:lnTo>
                  <a:pt x="522600" y="585215"/>
                </a:lnTo>
                <a:lnTo>
                  <a:pt x="534772" y="582167"/>
                </a:lnTo>
                <a:lnTo>
                  <a:pt x="547693" y="579119"/>
                </a:lnTo>
                <a:lnTo>
                  <a:pt x="561664" y="573023"/>
                </a:lnTo>
                <a:lnTo>
                  <a:pt x="572434" y="569975"/>
                </a:lnTo>
                <a:lnTo>
                  <a:pt x="583801" y="566927"/>
                </a:lnTo>
                <a:lnTo>
                  <a:pt x="596193" y="560831"/>
                </a:lnTo>
                <a:lnTo>
                  <a:pt x="610037" y="554735"/>
                </a:lnTo>
                <a:lnTo>
                  <a:pt x="620752" y="548639"/>
                </a:lnTo>
                <a:lnTo>
                  <a:pt x="631262" y="539495"/>
                </a:lnTo>
                <a:lnTo>
                  <a:pt x="641627" y="533399"/>
                </a:lnTo>
                <a:lnTo>
                  <a:pt x="658574" y="515111"/>
                </a:lnTo>
                <a:lnTo>
                  <a:pt x="393977" y="515111"/>
                </a:lnTo>
                <a:lnTo>
                  <a:pt x="374155" y="499871"/>
                </a:lnTo>
                <a:lnTo>
                  <a:pt x="364239" y="493775"/>
                </a:lnTo>
                <a:lnTo>
                  <a:pt x="354318" y="484631"/>
                </a:lnTo>
                <a:lnTo>
                  <a:pt x="344390" y="478535"/>
                </a:lnTo>
                <a:lnTo>
                  <a:pt x="334453" y="469391"/>
                </a:lnTo>
                <a:lnTo>
                  <a:pt x="324507" y="463295"/>
                </a:lnTo>
                <a:lnTo>
                  <a:pt x="314550" y="454151"/>
                </a:lnTo>
                <a:lnTo>
                  <a:pt x="304580" y="448055"/>
                </a:lnTo>
                <a:lnTo>
                  <a:pt x="284596" y="429767"/>
                </a:lnTo>
                <a:lnTo>
                  <a:pt x="274579" y="423671"/>
                </a:lnTo>
                <a:lnTo>
                  <a:pt x="264543" y="414527"/>
                </a:lnTo>
                <a:lnTo>
                  <a:pt x="254488" y="408431"/>
                </a:lnTo>
                <a:lnTo>
                  <a:pt x="224186" y="380999"/>
                </a:lnTo>
                <a:lnTo>
                  <a:pt x="207000" y="338327"/>
                </a:lnTo>
                <a:lnTo>
                  <a:pt x="205600" y="329183"/>
                </a:lnTo>
                <a:lnTo>
                  <a:pt x="126771" y="329183"/>
                </a:lnTo>
                <a:lnTo>
                  <a:pt x="116628" y="323087"/>
                </a:lnTo>
                <a:lnTo>
                  <a:pt x="106485" y="313943"/>
                </a:lnTo>
                <a:lnTo>
                  <a:pt x="96342" y="307847"/>
                </a:lnTo>
                <a:lnTo>
                  <a:pt x="86199" y="298703"/>
                </a:lnTo>
                <a:lnTo>
                  <a:pt x="76056" y="292607"/>
                </a:lnTo>
                <a:lnTo>
                  <a:pt x="62864" y="283463"/>
                </a:lnTo>
                <a:lnTo>
                  <a:pt x="59816" y="280415"/>
                </a:lnTo>
                <a:close/>
              </a:path>
              <a:path w="733425" h="856614">
                <a:moveTo>
                  <a:pt x="600564" y="115823"/>
                </a:moveTo>
                <a:lnTo>
                  <a:pt x="356460" y="115823"/>
                </a:lnTo>
                <a:lnTo>
                  <a:pt x="371750" y="118871"/>
                </a:lnTo>
                <a:lnTo>
                  <a:pt x="382354" y="121919"/>
                </a:lnTo>
                <a:lnTo>
                  <a:pt x="393369" y="124967"/>
                </a:lnTo>
                <a:lnTo>
                  <a:pt x="404964" y="128015"/>
                </a:lnTo>
                <a:lnTo>
                  <a:pt x="417305" y="134111"/>
                </a:lnTo>
                <a:lnTo>
                  <a:pt x="430561" y="140207"/>
                </a:lnTo>
                <a:lnTo>
                  <a:pt x="444899" y="146303"/>
                </a:lnTo>
                <a:lnTo>
                  <a:pt x="477483" y="164591"/>
                </a:lnTo>
                <a:lnTo>
                  <a:pt x="488192" y="173735"/>
                </a:lnTo>
                <a:lnTo>
                  <a:pt x="498792" y="179831"/>
                </a:lnTo>
                <a:lnTo>
                  <a:pt x="509265" y="188975"/>
                </a:lnTo>
                <a:lnTo>
                  <a:pt x="511292" y="188975"/>
                </a:lnTo>
                <a:lnTo>
                  <a:pt x="520199" y="195071"/>
                </a:lnTo>
                <a:lnTo>
                  <a:pt x="529030" y="204215"/>
                </a:lnTo>
                <a:lnTo>
                  <a:pt x="537877" y="210311"/>
                </a:lnTo>
                <a:lnTo>
                  <a:pt x="546834" y="219455"/>
                </a:lnTo>
                <a:lnTo>
                  <a:pt x="555992" y="228599"/>
                </a:lnTo>
                <a:lnTo>
                  <a:pt x="565444" y="240791"/>
                </a:lnTo>
                <a:lnTo>
                  <a:pt x="589192" y="271271"/>
                </a:lnTo>
                <a:lnTo>
                  <a:pt x="607842" y="304799"/>
                </a:lnTo>
                <a:lnTo>
                  <a:pt x="620277" y="341375"/>
                </a:lnTo>
                <a:lnTo>
                  <a:pt x="622697" y="368807"/>
                </a:lnTo>
                <a:lnTo>
                  <a:pt x="622382" y="380999"/>
                </a:lnTo>
                <a:lnTo>
                  <a:pt x="620891" y="393191"/>
                </a:lnTo>
                <a:lnTo>
                  <a:pt x="618059" y="405383"/>
                </a:lnTo>
                <a:lnTo>
                  <a:pt x="613880" y="414527"/>
                </a:lnTo>
                <a:lnTo>
                  <a:pt x="608347" y="426719"/>
                </a:lnTo>
                <a:lnTo>
                  <a:pt x="585086" y="460247"/>
                </a:lnTo>
                <a:lnTo>
                  <a:pt x="544673" y="490727"/>
                </a:lnTo>
                <a:lnTo>
                  <a:pt x="519373" y="499871"/>
                </a:lnTo>
                <a:lnTo>
                  <a:pt x="509629" y="502919"/>
                </a:lnTo>
                <a:lnTo>
                  <a:pt x="499359" y="505967"/>
                </a:lnTo>
                <a:lnTo>
                  <a:pt x="488527" y="509015"/>
                </a:lnTo>
                <a:lnTo>
                  <a:pt x="477097" y="512063"/>
                </a:lnTo>
                <a:lnTo>
                  <a:pt x="465035" y="512063"/>
                </a:lnTo>
                <a:lnTo>
                  <a:pt x="452303" y="515111"/>
                </a:lnTo>
                <a:lnTo>
                  <a:pt x="658574" y="515111"/>
                </a:lnTo>
                <a:lnTo>
                  <a:pt x="667143" y="505967"/>
                </a:lnTo>
                <a:lnTo>
                  <a:pt x="676022" y="493775"/>
                </a:lnTo>
                <a:lnTo>
                  <a:pt x="683893" y="484631"/>
                </a:lnTo>
                <a:lnTo>
                  <a:pt x="691117" y="472439"/>
                </a:lnTo>
                <a:lnTo>
                  <a:pt x="697696" y="460247"/>
                </a:lnTo>
                <a:lnTo>
                  <a:pt x="703632" y="451103"/>
                </a:lnTo>
                <a:lnTo>
                  <a:pt x="717593" y="414527"/>
                </a:lnTo>
                <a:lnTo>
                  <a:pt x="727281" y="368807"/>
                </a:lnTo>
                <a:lnTo>
                  <a:pt x="728290" y="344423"/>
                </a:lnTo>
                <a:lnTo>
                  <a:pt x="727754" y="332231"/>
                </a:lnTo>
                <a:lnTo>
                  <a:pt x="721585" y="292607"/>
                </a:lnTo>
                <a:lnTo>
                  <a:pt x="714389" y="268223"/>
                </a:lnTo>
                <a:lnTo>
                  <a:pt x="710313" y="256031"/>
                </a:lnTo>
                <a:lnTo>
                  <a:pt x="705621" y="246887"/>
                </a:lnTo>
                <a:lnTo>
                  <a:pt x="700263" y="234695"/>
                </a:lnTo>
                <a:lnTo>
                  <a:pt x="694187" y="225551"/>
                </a:lnTo>
                <a:lnTo>
                  <a:pt x="671146" y="188975"/>
                </a:lnTo>
                <a:lnTo>
                  <a:pt x="646086" y="158495"/>
                </a:lnTo>
                <a:lnTo>
                  <a:pt x="610434" y="121919"/>
                </a:lnTo>
                <a:lnTo>
                  <a:pt x="600564" y="115823"/>
                </a:lnTo>
                <a:close/>
              </a:path>
              <a:path w="733425" h="856614">
                <a:moveTo>
                  <a:pt x="368239" y="0"/>
                </a:moveTo>
                <a:lnTo>
                  <a:pt x="330545" y="0"/>
                </a:lnTo>
                <a:lnTo>
                  <a:pt x="269098" y="15239"/>
                </a:lnTo>
                <a:lnTo>
                  <a:pt x="256709" y="21335"/>
                </a:lnTo>
                <a:lnTo>
                  <a:pt x="246548" y="27431"/>
                </a:lnTo>
                <a:lnTo>
                  <a:pt x="226717" y="39623"/>
                </a:lnTo>
                <a:lnTo>
                  <a:pt x="217027" y="48767"/>
                </a:lnTo>
                <a:lnTo>
                  <a:pt x="207477" y="54863"/>
                </a:lnTo>
                <a:lnTo>
                  <a:pt x="198056" y="64007"/>
                </a:lnTo>
                <a:lnTo>
                  <a:pt x="188754" y="76199"/>
                </a:lnTo>
                <a:lnTo>
                  <a:pt x="179563" y="85343"/>
                </a:lnTo>
                <a:lnTo>
                  <a:pt x="151495" y="128015"/>
                </a:lnTo>
                <a:lnTo>
                  <a:pt x="145537" y="140207"/>
                </a:lnTo>
                <a:lnTo>
                  <a:pt x="139539" y="152399"/>
                </a:lnTo>
                <a:lnTo>
                  <a:pt x="126429" y="204215"/>
                </a:lnTo>
                <a:lnTo>
                  <a:pt x="122694" y="252983"/>
                </a:lnTo>
                <a:lnTo>
                  <a:pt x="123069" y="268223"/>
                </a:lnTo>
                <a:lnTo>
                  <a:pt x="125798" y="316991"/>
                </a:lnTo>
                <a:lnTo>
                  <a:pt x="126771" y="329183"/>
                </a:lnTo>
                <a:lnTo>
                  <a:pt x="205600" y="329183"/>
                </a:lnTo>
                <a:lnTo>
                  <a:pt x="205134" y="326135"/>
                </a:lnTo>
                <a:lnTo>
                  <a:pt x="203373" y="310895"/>
                </a:lnTo>
                <a:lnTo>
                  <a:pt x="201637" y="298703"/>
                </a:lnTo>
                <a:lnTo>
                  <a:pt x="201012" y="286511"/>
                </a:lnTo>
                <a:lnTo>
                  <a:pt x="200960" y="274319"/>
                </a:lnTo>
                <a:lnTo>
                  <a:pt x="201429" y="262127"/>
                </a:lnTo>
                <a:lnTo>
                  <a:pt x="210147" y="213359"/>
                </a:lnTo>
                <a:lnTo>
                  <a:pt x="220288" y="188975"/>
                </a:lnTo>
                <a:lnTo>
                  <a:pt x="226854" y="176783"/>
                </a:lnTo>
                <a:lnTo>
                  <a:pt x="252599" y="146303"/>
                </a:lnTo>
                <a:lnTo>
                  <a:pt x="296163" y="121919"/>
                </a:lnTo>
                <a:lnTo>
                  <a:pt x="306799" y="118871"/>
                </a:lnTo>
                <a:lnTo>
                  <a:pt x="317928" y="115823"/>
                </a:lnTo>
                <a:lnTo>
                  <a:pt x="600564" y="115823"/>
                </a:lnTo>
                <a:lnTo>
                  <a:pt x="590300" y="106679"/>
                </a:lnTo>
                <a:lnTo>
                  <a:pt x="579637" y="97535"/>
                </a:lnTo>
                <a:lnTo>
                  <a:pt x="568570" y="88391"/>
                </a:lnTo>
                <a:lnTo>
                  <a:pt x="564717" y="85343"/>
                </a:lnTo>
                <a:lnTo>
                  <a:pt x="544912" y="73151"/>
                </a:lnTo>
                <a:lnTo>
                  <a:pt x="534753" y="64007"/>
                </a:lnTo>
                <a:lnTo>
                  <a:pt x="491283" y="39623"/>
                </a:lnTo>
                <a:lnTo>
                  <a:pt x="454346" y="21335"/>
                </a:lnTo>
                <a:lnTo>
                  <a:pt x="430227" y="15239"/>
                </a:lnTo>
                <a:lnTo>
                  <a:pt x="418083" y="9143"/>
                </a:lnTo>
                <a:lnTo>
                  <a:pt x="405843" y="6095"/>
                </a:lnTo>
                <a:lnTo>
                  <a:pt x="393476" y="6095"/>
                </a:lnTo>
                <a:lnTo>
                  <a:pt x="368239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80743" y="6931028"/>
            <a:ext cx="711835" cy="659130"/>
          </a:xfrm>
          <a:custGeom>
            <a:avLst/>
            <a:gdLst/>
            <a:ahLst/>
            <a:cxnLst/>
            <a:rect l="l" t="t" r="r" b="b"/>
            <a:pathLst>
              <a:path w="711835" h="659129">
                <a:moveTo>
                  <a:pt x="267678" y="160783"/>
                </a:moveTo>
                <a:lnTo>
                  <a:pt x="264143" y="160783"/>
                </a:lnTo>
                <a:lnTo>
                  <a:pt x="260577" y="160905"/>
                </a:lnTo>
                <a:lnTo>
                  <a:pt x="227474" y="184941"/>
                </a:lnTo>
                <a:lnTo>
                  <a:pt x="198858" y="216727"/>
                </a:lnTo>
                <a:lnTo>
                  <a:pt x="181207" y="243201"/>
                </a:lnTo>
                <a:lnTo>
                  <a:pt x="178799" y="248779"/>
                </a:lnTo>
                <a:lnTo>
                  <a:pt x="178037" y="252467"/>
                </a:lnTo>
                <a:lnTo>
                  <a:pt x="178921" y="255393"/>
                </a:lnTo>
                <a:lnTo>
                  <a:pt x="179286" y="258959"/>
                </a:lnTo>
                <a:lnTo>
                  <a:pt x="180688" y="261245"/>
                </a:lnTo>
                <a:lnTo>
                  <a:pt x="183096" y="263531"/>
                </a:lnTo>
                <a:lnTo>
                  <a:pt x="620119" y="656967"/>
                </a:lnTo>
                <a:lnTo>
                  <a:pt x="623045" y="658613"/>
                </a:lnTo>
                <a:lnTo>
                  <a:pt x="626215" y="658094"/>
                </a:lnTo>
                <a:lnTo>
                  <a:pt x="630821" y="658094"/>
                </a:lnTo>
                <a:lnTo>
                  <a:pt x="632798" y="657485"/>
                </a:lnTo>
                <a:lnTo>
                  <a:pt x="638010" y="654559"/>
                </a:lnTo>
                <a:lnTo>
                  <a:pt x="642704" y="652395"/>
                </a:lnTo>
                <a:lnTo>
                  <a:pt x="671616" y="624796"/>
                </a:lnTo>
                <a:lnTo>
                  <a:pt x="703939" y="586345"/>
                </a:lnTo>
                <a:lnTo>
                  <a:pt x="711680" y="567051"/>
                </a:lnTo>
                <a:lnTo>
                  <a:pt x="711284" y="563485"/>
                </a:lnTo>
                <a:lnTo>
                  <a:pt x="711437" y="560437"/>
                </a:lnTo>
                <a:lnTo>
                  <a:pt x="709638" y="557663"/>
                </a:lnTo>
                <a:lnTo>
                  <a:pt x="272525" y="164075"/>
                </a:lnTo>
                <a:lnTo>
                  <a:pt x="270086" y="161911"/>
                </a:lnTo>
                <a:lnTo>
                  <a:pt x="267678" y="160783"/>
                </a:lnTo>
                <a:close/>
              </a:path>
              <a:path w="711835" h="659129">
                <a:moveTo>
                  <a:pt x="630821" y="658094"/>
                </a:moveTo>
                <a:lnTo>
                  <a:pt x="626215" y="658094"/>
                </a:lnTo>
                <a:lnTo>
                  <a:pt x="629141" y="658613"/>
                </a:lnTo>
                <a:lnTo>
                  <a:pt x="630821" y="658094"/>
                </a:lnTo>
                <a:close/>
              </a:path>
              <a:path w="711835" h="659129">
                <a:moveTo>
                  <a:pt x="92801" y="0"/>
                </a:moveTo>
                <a:lnTo>
                  <a:pt x="52844" y="20041"/>
                </a:lnTo>
                <a:lnTo>
                  <a:pt x="18894" y="56919"/>
                </a:lnTo>
                <a:lnTo>
                  <a:pt x="0" y="99596"/>
                </a:lnTo>
                <a:lnTo>
                  <a:pt x="1249" y="108283"/>
                </a:lnTo>
                <a:lnTo>
                  <a:pt x="36480" y="152489"/>
                </a:lnTo>
                <a:lnTo>
                  <a:pt x="69784" y="164298"/>
                </a:lnTo>
                <a:lnTo>
                  <a:pt x="82095" y="162759"/>
                </a:lnTo>
                <a:lnTo>
                  <a:pt x="121424" y="133103"/>
                </a:lnTo>
                <a:lnTo>
                  <a:pt x="151419" y="95822"/>
                </a:lnTo>
                <a:lnTo>
                  <a:pt x="162386" y="64081"/>
                </a:lnTo>
                <a:lnTo>
                  <a:pt x="160510" y="53599"/>
                </a:lnTo>
                <a:lnTo>
                  <a:pt x="135974" y="20453"/>
                </a:lnTo>
                <a:lnTo>
                  <a:pt x="92801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76993" y="7209263"/>
            <a:ext cx="601980" cy="758825"/>
          </a:xfrm>
          <a:custGeom>
            <a:avLst/>
            <a:gdLst/>
            <a:ahLst/>
            <a:cxnLst/>
            <a:rect l="l" t="t" r="r" b="b"/>
            <a:pathLst>
              <a:path w="601979" h="758825">
                <a:moveTo>
                  <a:pt x="243645" y="194205"/>
                </a:moveTo>
                <a:lnTo>
                  <a:pt x="205812" y="211188"/>
                </a:lnTo>
                <a:lnTo>
                  <a:pt x="171066" y="236419"/>
                </a:lnTo>
                <a:lnTo>
                  <a:pt x="148152" y="258701"/>
                </a:lnTo>
                <a:lnTo>
                  <a:pt x="144707" y="263791"/>
                </a:lnTo>
                <a:lnTo>
                  <a:pt x="143183" y="267235"/>
                </a:lnTo>
                <a:lnTo>
                  <a:pt x="143458" y="270283"/>
                </a:lnTo>
                <a:lnTo>
                  <a:pt x="142940" y="273819"/>
                </a:lnTo>
                <a:lnTo>
                  <a:pt x="143823" y="276379"/>
                </a:lnTo>
                <a:lnTo>
                  <a:pt x="489528" y="752242"/>
                </a:lnTo>
                <a:lnTo>
                  <a:pt x="491417" y="754909"/>
                </a:lnTo>
                <a:lnTo>
                  <a:pt x="493978" y="756933"/>
                </a:lnTo>
                <a:lnTo>
                  <a:pt x="497148" y="757195"/>
                </a:lnTo>
                <a:lnTo>
                  <a:pt x="499921" y="758338"/>
                </a:lnTo>
                <a:lnTo>
                  <a:pt x="503731" y="757957"/>
                </a:lnTo>
                <a:lnTo>
                  <a:pt x="509583" y="756171"/>
                </a:lnTo>
                <a:lnTo>
                  <a:pt x="514674" y="754909"/>
                </a:lnTo>
                <a:lnTo>
                  <a:pt x="549109" y="733639"/>
                </a:lnTo>
                <a:lnTo>
                  <a:pt x="581973" y="708427"/>
                </a:lnTo>
                <a:lnTo>
                  <a:pt x="596208" y="693187"/>
                </a:lnTo>
                <a:lnTo>
                  <a:pt x="598981" y="688734"/>
                </a:lnTo>
                <a:lnTo>
                  <a:pt x="600505" y="685305"/>
                </a:lnTo>
                <a:lnTo>
                  <a:pt x="600902" y="681757"/>
                </a:lnTo>
                <a:lnTo>
                  <a:pt x="601785" y="678709"/>
                </a:lnTo>
                <a:lnTo>
                  <a:pt x="600505" y="675530"/>
                </a:lnTo>
                <a:lnTo>
                  <a:pt x="598616" y="672994"/>
                </a:lnTo>
                <a:lnTo>
                  <a:pt x="252911" y="197131"/>
                </a:lnTo>
                <a:lnTo>
                  <a:pt x="250747" y="195607"/>
                </a:lnTo>
                <a:lnTo>
                  <a:pt x="247212" y="194845"/>
                </a:lnTo>
                <a:lnTo>
                  <a:pt x="243645" y="194205"/>
                </a:lnTo>
                <a:close/>
              </a:path>
              <a:path w="601979" h="758825">
                <a:moveTo>
                  <a:pt x="105335" y="0"/>
                </a:moveTo>
                <a:lnTo>
                  <a:pt x="66273" y="15595"/>
                </a:lnTo>
                <a:lnTo>
                  <a:pt x="25420" y="45491"/>
                </a:lnTo>
                <a:lnTo>
                  <a:pt x="0" y="85954"/>
                </a:lnTo>
                <a:lnTo>
                  <a:pt x="773" y="96001"/>
                </a:lnTo>
                <a:lnTo>
                  <a:pt x="19788" y="133505"/>
                </a:lnTo>
                <a:lnTo>
                  <a:pt x="51033" y="158271"/>
                </a:lnTo>
                <a:lnTo>
                  <a:pt x="61936" y="159825"/>
                </a:lnTo>
                <a:lnTo>
                  <a:pt x="69636" y="159212"/>
                </a:lnTo>
                <a:lnTo>
                  <a:pt x="114389" y="137358"/>
                </a:lnTo>
                <a:lnTo>
                  <a:pt x="151007" y="107180"/>
                </a:lnTo>
                <a:lnTo>
                  <a:pt x="168128" y="67268"/>
                </a:lnTo>
                <a:lnTo>
                  <a:pt x="165342" y="56025"/>
                </a:lnTo>
                <a:lnTo>
                  <a:pt x="137611" y="14968"/>
                </a:lnTo>
                <a:lnTo>
                  <a:pt x="105335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06897" y="2564482"/>
            <a:ext cx="610870" cy="649605"/>
          </a:xfrm>
          <a:custGeom>
            <a:avLst/>
            <a:gdLst/>
            <a:ahLst/>
            <a:cxnLst/>
            <a:rect l="l" t="t" r="r" b="b"/>
            <a:pathLst>
              <a:path w="610869" h="649605">
                <a:moveTo>
                  <a:pt x="323722" y="0"/>
                </a:moveTo>
                <a:lnTo>
                  <a:pt x="273679" y="0"/>
                </a:lnTo>
                <a:lnTo>
                  <a:pt x="260413" y="3047"/>
                </a:lnTo>
                <a:lnTo>
                  <a:pt x="246760" y="3047"/>
                </a:lnTo>
                <a:lnTo>
                  <a:pt x="213813" y="12191"/>
                </a:lnTo>
                <a:lnTo>
                  <a:pt x="202547" y="18287"/>
                </a:lnTo>
                <a:lnTo>
                  <a:pt x="191095" y="21335"/>
                </a:lnTo>
                <a:lnTo>
                  <a:pt x="179431" y="27431"/>
                </a:lnTo>
                <a:lnTo>
                  <a:pt x="167528" y="33527"/>
                </a:lnTo>
                <a:lnTo>
                  <a:pt x="155360" y="39623"/>
                </a:lnTo>
                <a:lnTo>
                  <a:pt x="142901" y="48767"/>
                </a:lnTo>
                <a:lnTo>
                  <a:pt x="130124" y="54863"/>
                </a:lnTo>
                <a:lnTo>
                  <a:pt x="118830" y="64007"/>
                </a:lnTo>
                <a:lnTo>
                  <a:pt x="108042" y="70103"/>
                </a:lnTo>
                <a:lnTo>
                  <a:pt x="78701" y="97535"/>
                </a:lnTo>
                <a:lnTo>
                  <a:pt x="46565" y="134111"/>
                </a:lnTo>
                <a:lnTo>
                  <a:pt x="27202" y="167639"/>
                </a:lnTo>
                <a:lnTo>
                  <a:pt x="21722" y="176783"/>
                </a:lnTo>
                <a:lnTo>
                  <a:pt x="8756" y="213359"/>
                </a:lnTo>
                <a:lnTo>
                  <a:pt x="1470" y="252983"/>
                </a:lnTo>
                <a:lnTo>
                  <a:pt x="0" y="277367"/>
                </a:lnTo>
                <a:lnTo>
                  <a:pt x="78" y="289559"/>
                </a:lnTo>
                <a:lnTo>
                  <a:pt x="5981" y="338327"/>
                </a:lnTo>
                <a:lnTo>
                  <a:pt x="8889" y="350519"/>
                </a:lnTo>
                <a:lnTo>
                  <a:pt x="12386" y="365759"/>
                </a:lnTo>
                <a:lnTo>
                  <a:pt x="15842" y="374903"/>
                </a:lnTo>
                <a:lnTo>
                  <a:pt x="19638" y="387095"/>
                </a:lnTo>
                <a:lnTo>
                  <a:pt x="23795" y="399287"/>
                </a:lnTo>
                <a:lnTo>
                  <a:pt x="28331" y="408431"/>
                </a:lnTo>
                <a:lnTo>
                  <a:pt x="33269" y="420623"/>
                </a:lnTo>
                <a:lnTo>
                  <a:pt x="38627" y="432815"/>
                </a:lnTo>
                <a:lnTo>
                  <a:pt x="44426" y="441959"/>
                </a:lnTo>
                <a:lnTo>
                  <a:pt x="50687" y="454151"/>
                </a:lnTo>
                <a:lnTo>
                  <a:pt x="57430" y="466343"/>
                </a:lnTo>
                <a:lnTo>
                  <a:pt x="64675" y="478535"/>
                </a:lnTo>
                <a:lnTo>
                  <a:pt x="72443" y="490727"/>
                </a:lnTo>
                <a:lnTo>
                  <a:pt x="79564" y="502919"/>
                </a:lnTo>
                <a:lnTo>
                  <a:pt x="109930" y="539495"/>
                </a:lnTo>
                <a:lnTo>
                  <a:pt x="145144" y="576071"/>
                </a:lnTo>
                <a:lnTo>
                  <a:pt x="175835" y="603503"/>
                </a:lnTo>
                <a:lnTo>
                  <a:pt x="186505" y="609599"/>
                </a:lnTo>
                <a:lnTo>
                  <a:pt x="197355" y="618743"/>
                </a:lnTo>
                <a:lnTo>
                  <a:pt x="208398" y="624839"/>
                </a:lnTo>
                <a:lnTo>
                  <a:pt x="219645" y="627887"/>
                </a:lnTo>
                <a:lnTo>
                  <a:pt x="231109" y="633983"/>
                </a:lnTo>
                <a:lnTo>
                  <a:pt x="242804" y="640079"/>
                </a:lnTo>
                <a:lnTo>
                  <a:pt x="254740" y="643127"/>
                </a:lnTo>
                <a:lnTo>
                  <a:pt x="277680" y="649223"/>
                </a:lnTo>
                <a:lnTo>
                  <a:pt x="339762" y="649223"/>
                </a:lnTo>
                <a:lnTo>
                  <a:pt x="353403" y="646175"/>
                </a:lnTo>
                <a:lnTo>
                  <a:pt x="367572" y="646175"/>
                </a:lnTo>
                <a:lnTo>
                  <a:pt x="399646" y="637031"/>
                </a:lnTo>
                <a:lnTo>
                  <a:pt x="410710" y="630935"/>
                </a:lnTo>
                <a:lnTo>
                  <a:pt x="422041" y="627887"/>
                </a:lnTo>
                <a:lnTo>
                  <a:pt x="433687" y="621791"/>
                </a:lnTo>
                <a:lnTo>
                  <a:pt x="445696" y="615695"/>
                </a:lnTo>
                <a:lnTo>
                  <a:pt x="458118" y="606551"/>
                </a:lnTo>
                <a:lnTo>
                  <a:pt x="471001" y="600455"/>
                </a:lnTo>
                <a:lnTo>
                  <a:pt x="484394" y="591311"/>
                </a:lnTo>
                <a:lnTo>
                  <a:pt x="495008" y="585215"/>
                </a:lnTo>
                <a:lnTo>
                  <a:pt x="505185" y="576071"/>
                </a:lnTo>
                <a:lnTo>
                  <a:pt x="514944" y="566927"/>
                </a:lnTo>
                <a:lnTo>
                  <a:pt x="524301" y="560831"/>
                </a:lnTo>
                <a:lnTo>
                  <a:pt x="533273" y="551687"/>
                </a:lnTo>
                <a:lnTo>
                  <a:pt x="536141" y="548639"/>
                </a:lnTo>
                <a:lnTo>
                  <a:pt x="312486" y="548639"/>
                </a:lnTo>
                <a:lnTo>
                  <a:pt x="288259" y="542543"/>
                </a:lnTo>
                <a:lnTo>
                  <a:pt x="276475" y="536447"/>
                </a:lnTo>
                <a:lnTo>
                  <a:pt x="266931" y="533399"/>
                </a:lnTo>
                <a:lnTo>
                  <a:pt x="247654" y="521207"/>
                </a:lnTo>
                <a:lnTo>
                  <a:pt x="237711" y="512063"/>
                </a:lnTo>
                <a:lnTo>
                  <a:pt x="227425" y="502919"/>
                </a:lnTo>
                <a:lnTo>
                  <a:pt x="216692" y="493775"/>
                </a:lnTo>
                <a:lnTo>
                  <a:pt x="205405" y="484631"/>
                </a:lnTo>
                <a:lnTo>
                  <a:pt x="190396" y="466343"/>
                </a:lnTo>
                <a:lnTo>
                  <a:pt x="182784" y="457199"/>
                </a:lnTo>
                <a:lnTo>
                  <a:pt x="175033" y="448055"/>
                </a:lnTo>
                <a:lnTo>
                  <a:pt x="167093" y="435863"/>
                </a:lnTo>
                <a:lnTo>
                  <a:pt x="158912" y="423671"/>
                </a:lnTo>
                <a:lnTo>
                  <a:pt x="150442" y="411479"/>
                </a:lnTo>
                <a:lnTo>
                  <a:pt x="144054" y="399287"/>
                </a:lnTo>
                <a:lnTo>
                  <a:pt x="138043" y="390143"/>
                </a:lnTo>
                <a:lnTo>
                  <a:pt x="132384" y="377951"/>
                </a:lnTo>
                <a:lnTo>
                  <a:pt x="127051" y="365759"/>
                </a:lnTo>
                <a:lnTo>
                  <a:pt x="122019" y="356615"/>
                </a:lnTo>
                <a:lnTo>
                  <a:pt x="117262" y="344423"/>
                </a:lnTo>
                <a:lnTo>
                  <a:pt x="112754" y="329183"/>
                </a:lnTo>
                <a:lnTo>
                  <a:pt x="109042" y="316991"/>
                </a:lnTo>
                <a:lnTo>
                  <a:pt x="106054" y="304799"/>
                </a:lnTo>
                <a:lnTo>
                  <a:pt x="103800" y="292607"/>
                </a:lnTo>
                <a:lnTo>
                  <a:pt x="102291" y="280415"/>
                </a:lnTo>
                <a:lnTo>
                  <a:pt x="101537" y="268223"/>
                </a:lnTo>
                <a:lnTo>
                  <a:pt x="101549" y="256031"/>
                </a:lnTo>
                <a:lnTo>
                  <a:pt x="112473" y="207263"/>
                </a:lnTo>
                <a:lnTo>
                  <a:pt x="131752" y="173735"/>
                </a:lnTo>
                <a:lnTo>
                  <a:pt x="168840" y="137159"/>
                </a:lnTo>
                <a:lnTo>
                  <a:pt x="180468" y="131063"/>
                </a:lnTo>
                <a:lnTo>
                  <a:pt x="192491" y="121919"/>
                </a:lnTo>
                <a:lnTo>
                  <a:pt x="216286" y="109727"/>
                </a:lnTo>
                <a:lnTo>
                  <a:pt x="263705" y="97535"/>
                </a:lnTo>
                <a:lnTo>
                  <a:pt x="492271" y="97535"/>
                </a:lnTo>
                <a:lnTo>
                  <a:pt x="486610" y="91439"/>
                </a:lnTo>
                <a:lnTo>
                  <a:pt x="477824" y="82295"/>
                </a:lnTo>
                <a:lnTo>
                  <a:pt x="468719" y="76199"/>
                </a:lnTo>
                <a:lnTo>
                  <a:pt x="459268" y="67055"/>
                </a:lnTo>
                <a:lnTo>
                  <a:pt x="429552" y="42671"/>
                </a:lnTo>
                <a:lnTo>
                  <a:pt x="385834" y="18287"/>
                </a:lnTo>
                <a:lnTo>
                  <a:pt x="373699" y="15239"/>
                </a:lnTo>
                <a:lnTo>
                  <a:pt x="360947" y="9143"/>
                </a:lnTo>
                <a:lnTo>
                  <a:pt x="347514" y="6095"/>
                </a:lnTo>
                <a:lnTo>
                  <a:pt x="323722" y="0"/>
                </a:lnTo>
                <a:close/>
              </a:path>
              <a:path w="610869" h="649605">
                <a:moveTo>
                  <a:pt x="492271" y="97535"/>
                </a:moveTo>
                <a:lnTo>
                  <a:pt x="275977" y="97535"/>
                </a:lnTo>
                <a:lnTo>
                  <a:pt x="288165" y="100583"/>
                </a:lnTo>
                <a:lnTo>
                  <a:pt x="300356" y="100583"/>
                </a:lnTo>
                <a:lnTo>
                  <a:pt x="312634" y="103631"/>
                </a:lnTo>
                <a:lnTo>
                  <a:pt x="325082" y="109727"/>
                </a:lnTo>
                <a:lnTo>
                  <a:pt x="337787" y="112775"/>
                </a:lnTo>
                <a:lnTo>
                  <a:pt x="358933" y="124967"/>
                </a:lnTo>
                <a:lnTo>
                  <a:pt x="369249" y="134111"/>
                </a:lnTo>
                <a:lnTo>
                  <a:pt x="379408" y="140207"/>
                </a:lnTo>
                <a:lnTo>
                  <a:pt x="389419" y="149351"/>
                </a:lnTo>
                <a:lnTo>
                  <a:pt x="415899" y="176783"/>
                </a:lnTo>
                <a:lnTo>
                  <a:pt x="431961" y="198119"/>
                </a:lnTo>
                <a:lnTo>
                  <a:pt x="439750" y="207263"/>
                </a:lnTo>
                <a:lnTo>
                  <a:pt x="447357" y="216407"/>
                </a:lnTo>
                <a:lnTo>
                  <a:pt x="454768" y="228599"/>
                </a:lnTo>
                <a:lnTo>
                  <a:pt x="458584" y="234695"/>
                </a:lnTo>
                <a:lnTo>
                  <a:pt x="465467" y="246887"/>
                </a:lnTo>
                <a:lnTo>
                  <a:pt x="471910" y="259079"/>
                </a:lnTo>
                <a:lnTo>
                  <a:pt x="477913" y="268223"/>
                </a:lnTo>
                <a:lnTo>
                  <a:pt x="483481" y="280415"/>
                </a:lnTo>
                <a:lnTo>
                  <a:pt x="488614" y="292607"/>
                </a:lnTo>
                <a:lnTo>
                  <a:pt x="493316" y="301751"/>
                </a:lnTo>
                <a:lnTo>
                  <a:pt x="504031" y="338327"/>
                </a:lnTo>
                <a:lnTo>
                  <a:pt x="508958" y="387095"/>
                </a:lnTo>
                <a:lnTo>
                  <a:pt x="508509" y="402335"/>
                </a:lnTo>
                <a:lnTo>
                  <a:pt x="494145" y="451103"/>
                </a:lnTo>
                <a:lnTo>
                  <a:pt x="467155" y="487679"/>
                </a:lnTo>
                <a:lnTo>
                  <a:pt x="458118" y="496823"/>
                </a:lnTo>
                <a:lnTo>
                  <a:pt x="422860" y="524255"/>
                </a:lnTo>
                <a:lnTo>
                  <a:pt x="377260" y="542543"/>
                </a:lnTo>
                <a:lnTo>
                  <a:pt x="351721" y="548639"/>
                </a:lnTo>
                <a:lnTo>
                  <a:pt x="536141" y="548639"/>
                </a:lnTo>
                <a:lnTo>
                  <a:pt x="541878" y="542543"/>
                </a:lnTo>
                <a:lnTo>
                  <a:pt x="550132" y="533399"/>
                </a:lnTo>
                <a:lnTo>
                  <a:pt x="558053" y="521207"/>
                </a:lnTo>
                <a:lnTo>
                  <a:pt x="565659" y="512063"/>
                </a:lnTo>
                <a:lnTo>
                  <a:pt x="572965" y="499871"/>
                </a:lnTo>
                <a:lnTo>
                  <a:pt x="579087" y="490727"/>
                </a:lnTo>
                <a:lnTo>
                  <a:pt x="584724" y="478535"/>
                </a:lnTo>
                <a:lnTo>
                  <a:pt x="602208" y="432815"/>
                </a:lnTo>
                <a:lnTo>
                  <a:pt x="609722" y="393191"/>
                </a:lnTo>
                <a:lnTo>
                  <a:pt x="610581" y="368807"/>
                </a:lnTo>
                <a:lnTo>
                  <a:pt x="610279" y="356615"/>
                </a:lnTo>
                <a:lnTo>
                  <a:pt x="603605" y="304799"/>
                </a:lnTo>
                <a:lnTo>
                  <a:pt x="596632" y="280415"/>
                </a:lnTo>
                <a:lnTo>
                  <a:pt x="592916" y="268223"/>
                </a:lnTo>
                <a:lnTo>
                  <a:pt x="588820" y="256031"/>
                </a:lnTo>
                <a:lnTo>
                  <a:pt x="584341" y="243839"/>
                </a:lnTo>
                <a:lnTo>
                  <a:pt x="579475" y="231647"/>
                </a:lnTo>
                <a:lnTo>
                  <a:pt x="574221" y="222503"/>
                </a:lnTo>
                <a:lnTo>
                  <a:pt x="568574" y="210311"/>
                </a:lnTo>
                <a:lnTo>
                  <a:pt x="562534" y="198119"/>
                </a:lnTo>
                <a:lnTo>
                  <a:pt x="556096" y="185927"/>
                </a:lnTo>
                <a:lnTo>
                  <a:pt x="549258" y="176783"/>
                </a:lnTo>
                <a:lnTo>
                  <a:pt x="542017" y="164591"/>
                </a:lnTo>
                <a:lnTo>
                  <a:pt x="541249" y="161543"/>
                </a:lnTo>
                <a:lnTo>
                  <a:pt x="534004" y="152399"/>
                </a:lnTo>
                <a:lnTo>
                  <a:pt x="526614" y="140207"/>
                </a:lnTo>
                <a:lnTo>
                  <a:pt x="519053" y="131063"/>
                </a:lnTo>
                <a:lnTo>
                  <a:pt x="511298" y="121919"/>
                </a:lnTo>
                <a:lnTo>
                  <a:pt x="503322" y="112775"/>
                </a:lnTo>
                <a:lnTo>
                  <a:pt x="495101" y="100583"/>
                </a:lnTo>
                <a:lnTo>
                  <a:pt x="492271" y="97535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60560" y="7681789"/>
            <a:ext cx="631190" cy="661670"/>
          </a:xfrm>
          <a:custGeom>
            <a:avLst/>
            <a:gdLst/>
            <a:ahLst/>
            <a:cxnLst/>
            <a:rect l="l" t="t" r="r" b="b"/>
            <a:pathLst>
              <a:path w="631189" h="661670">
                <a:moveTo>
                  <a:pt x="464705" y="94487"/>
                </a:moveTo>
                <a:lnTo>
                  <a:pt x="284947" y="94487"/>
                </a:lnTo>
                <a:lnTo>
                  <a:pt x="297456" y="97535"/>
                </a:lnTo>
                <a:lnTo>
                  <a:pt x="321460" y="103631"/>
                </a:lnTo>
                <a:lnTo>
                  <a:pt x="359444" y="137159"/>
                </a:lnTo>
                <a:lnTo>
                  <a:pt x="371019" y="158495"/>
                </a:lnTo>
                <a:lnTo>
                  <a:pt x="376731" y="167639"/>
                </a:lnTo>
                <a:lnTo>
                  <a:pt x="392773" y="207263"/>
                </a:lnTo>
                <a:lnTo>
                  <a:pt x="398761" y="231647"/>
                </a:lnTo>
                <a:lnTo>
                  <a:pt x="387994" y="237743"/>
                </a:lnTo>
                <a:lnTo>
                  <a:pt x="365830" y="243839"/>
                </a:lnTo>
                <a:lnTo>
                  <a:pt x="354179" y="249935"/>
                </a:lnTo>
                <a:lnTo>
                  <a:pt x="341980" y="252983"/>
                </a:lnTo>
                <a:lnTo>
                  <a:pt x="315429" y="265175"/>
                </a:lnTo>
                <a:lnTo>
                  <a:pt x="303318" y="268223"/>
                </a:lnTo>
                <a:lnTo>
                  <a:pt x="291467" y="274319"/>
                </a:lnTo>
                <a:lnTo>
                  <a:pt x="268433" y="286511"/>
                </a:lnTo>
                <a:lnTo>
                  <a:pt x="257192" y="289559"/>
                </a:lnTo>
                <a:lnTo>
                  <a:pt x="213390" y="313943"/>
                </a:lnTo>
                <a:lnTo>
                  <a:pt x="202586" y="323087"/>
                </a:lnTo>
                <a:lnTo>
                  <a:pt x="191769" y="329183"/>
                </a:lnTo>
                <a:lnTo>
                  <a:pt x="181440" y="338327"/>
                </a:lnTo>
                <a:lnTo>
                  <a:pt x="171578" y="344423"/>
                </a:lnTo>
                <a:lnTo>
                  <a:pt x="162161" y="353567"/>
                </a:lnTo>
                <a:lnTo>
                  <a:pt x="128494" y="390143"/>
                </a:lnTo>
                <a:lnTo>
                  <a:pt x="121699" y="402335"/>
                </a:lnTo>
                <a:lnTo>
                  <a:pt x="115650" y="411479"/>
                </a:lnTo>
                <a:lnTo>
                  <a:pt x="110329" y="423671"/>
                </a:lnTo>
                <a:lnTo>
                  <a:pt x="105718" y="432815"/>
                </a:lnTo>
                <a:lnTo>
                  <a:pt x="101801" y="445007"/>
                </a:lnTo>
                <a:lnTo>
                  <a:pt x="98560" y="460247"/>
                </a:lnTo>
                <a:lnTo>
                  <a:pt x="95978" y="475487"/>
                </a:lnTo>
                <a:lnTo>
                  <a:pt x="95466" y="484631"/>
                </a:lnTo>
                <a:lnTo>
                  <a:pt x="95824" y="496823"/>
                </a:lnTo>
                <a:lnTo>
                  <a:pt x="106967" y="548639"/>
                </a:lnTo>
                <a:lnTo>
                  <a:pt x="112439" y="560831"/>
                </a:lnTo>
                <a:lnTo>
                  <a:pt x="117669" y="573023"/>
                </a:lnTo>
                <a:lnTo>
                  <a:pt x="123664" y="582167"/>
                </a:lnTo>
                <a:lnTo>
                  <a:pt x="130547" y="594359"/>
                </a:lnTo>
                <a:lnTo>
                  <a:pt x="138442" y="603503"/>
                </a:lnTo>
                <a:lnTo>
                  <a:pt x="147473" y="612647"/>
                </a:lnTo>
                <a:lnTo>
                  <a:pt x="157763" y="624839"/>
                </a:lnTo>
                <a:lnTo>
                  <a:pt x="167409" y="630935"/>
                </a:lnTo>
                <a:lnTo>
                  <a:pt x="177756" y="640079"/>
                </a:lnTo>
                <a:lnTo>
                  <a:pt x="188896" y="646175"/>
                </a:lnTo>
                <a:lnTo>
                  <a:pt x="200920" y="649223"/>
                </a:lnTo>
                <a:lnTo>
                  <a:pt x="213921" y="655319"/>
                </a:lnTo>
                <a:lnTo>
                  <a:pt x="224747" y="658367"/>
                </a:lnTo>
                <a:lnTo>
                  <a:pt x="236100" y="661415"/>
                </a:lnTo>
                <a:lnTo>
                  <a:pt x="300969" y="661415"/>
                </a:lnTo>
                <a:lnTo>
                  <a:pt x="323921" y="655319"/>
                </a:lnTo>
                <a:lnTo>
                  <a:pt x="336148" y="652271"/>
                </a:lnTo>
                <a:lnTo>
                  <a:pt x="349015" y="649223"/>
                </a:lnTo>
                <a:lnTo>
                  <a:pt x="362629" y="646175"/>
                </a:lnTo>
                <a:lnTo>
                  <a:pt x="377096" y="640079"/>
                </a:lnTo>
                <a:lnTo>
                  <a:pt x="420999" y="615695"/>
                </a:lnTo>
                <a:lnTo>
                  <a:pt x="451224" y="591311"/>
                </a:lnTo>
                <a:lnTo>
                  <a:pt x="471727" y="569975"/>
                </a:lnTo>
                <a:lnTo>
                  <a:pt x="300547" y="569975"/>
                </a:lnTo>
                <a:lnTo>
                  <a:pt x="288835" y="566927"/>
                </a:lnTo>
                <a:lnTo>
                  <a:pt x="277594" y="566927"/>
                </a:lnTo>
                <a:lnTo>
                  <a:pt x="266836" y="563879"/>
                </a:lnTo>
                <a:lnTo>
                  <a:pt x="230394" y="536447"/>
                </a:lnTo>
                <a:lnTo>
                  <a:pt x="209416" y="493775"/>
                </a:lnTo>
                <a:lnTo>
                  <a:pt x="205793" y="469391"/>
                </a:lnTo>
                <a:lnTo>
                  <a:pt x="206443" y="457199"/>
                </a:lnTo>
                <a:lnTo>
                  <a:pt x="226611" y="411479"/>
                </a:lnTo>
                <a:lnTo>
                  <a:pt x="251095" y="387095"/>
                </a:lnTo>
                <a:lnTo>
                  <a:pt x="262526" y="377951"/>
                </a:lnTo>
                <a:lnTo>
                  <a:pt x="275951" y="368807"/>
                </a:lnTo>
                <a:lnTo>
                  <a:pt x="285350" y="362711"/>
                </a:lnTo>
                <a:lnTo>
                  <a:pt x="295592" y="356615"/>
                </a:lnTo>
                <a:lnTo>
                  <a:pt x="306772" y="353567"/>
                </a:lnTo>
                <a:lnTo>
                  <a:pt x="318983" y="347471"/>
                </a:lnTo>
                <a:lnTo>
                  <a:pt x="332320" y="341375"/>
                </a:lnTo>
                <a:lnTo>
                  <a:pt x="346878" y="335279"/>
                </a:lnTo>
                <a:lnTo>
                  <a:pt x="358737" y="332231"/>
                </a:lnTo>
                <a:lnTo>
                  <a:pt x="370596" y="326135"/>
                </a:lnTo>
                <a:lnTo>
                  <a:pt x="382454" y="323087"/>
                </a:lnTo>
                <a:lnTo>
                  <a:pt x="394313" y="316991"/>
                </a:lnTo>
                <a:lnTo>
                  <a:pt x="429889" y="304799"/>
                </a:lnTo>
                <a:lnTo>
                  <a:pt x="549557" y="304799"/>
                </a:lnTo>
                <a:lnTo>
                  <a:pt x="486265" y="140207"/>
                </a:lnTo>
                <a:lnTo>
                  <a:pt x="481373" y="128015"/>
                </a:lnTo>
                <a:lnTo>
                  <a:pt x="476193" y="115823"/>
                </a:lnTo>
                <a:lnTo>
                  <a:pt x="470660" y="106679"/>
                </a:lnTo>
                <a:lnTo>
                  <a:pt x="464705" y="94487"/>
                </a:lnTo>
                <a:close/>
              </a:path>
              <a:path w="631189" h="661670">
                <a:moveTo>
                  <a:pt x="549557" y="304799"/>
                </a:moveTo>
                <a:lnTo>
                  <a:pt x="429889" y="304799"/>
                </a:lnTo>
                <a:lnTo>
                  <a:pt x="432187" y="310895"/>
                </a:lnTo>
                <a:lnTo>
                  <a:pt x="436396" y="320039"/>
                </a:lnTo>
                <a:lnTo>
                  <a:pt x="440566" y="332231"/>
                </a:lnTo>
                <a:lnTo>
                  <a:pt x="456311" y="377951"/>
                </a:lnTo>
                <a:lnTo>
                  <a:pt x="466389" y="417575"/>
                </a:lnTo>
                <a:lnTo>
                  <a:pt x="469276" y="432815"/>
                </a:lnTo>
                <a:lnTo>
                  <a:pt x="464008" y="441959"/>
                </a:lnTo>
                <a:lnTo>
                  <a:pt x="458488" y="454151"/>
                </a:lnTo>
                <a:lnTo>
                  <a:pt x="452654" y="466343"/>
                </a:lnTo>
                <a:lnTo>
                  <a:pt x="446446" y="475487"/>
                </a:lnTo>
                <a:lnTo>
                  <a:pt x="439803" y="487679"/>
                </a:lnTo>
                <a:lnTo>
                  <a:pt x="432663" y="496823"/>
                </a:lnTo>
                <a:lnTo>
                  <a:pt x="424967" y="505967"/>
                </a:lnTo>
                <a:lnTo>
                  <a:pt x="416653" y="518159"/>
                </a:lnTo>
                <a:lnTo>
                  <a:pt x="407842" y="527303"/>
                </a:lnTo>
                <a:lnTo>
                  <a:pt x="398282" y="533399"/>
                </a:lnTo>
                <a:lnTo>
                  <a:pt x="387940" y="542543"/>
                </a:lnTo>
                <a:lnTo>
                  <a:pt x="376785" y="548639"/>
                </a:lnTo>
                <a:lnTo>
                  <a:pt x="364786" y="554735"/>
                </a:lnTo>
                <a:lnTo>
                  <a:pt x="351911" y="560831"/>
                </a:lnTo>
                <a:lnTo>
                  <a:pt x="338413" y="563879"/>
                </a:lnTo>
                <a:lnTo>
                  <a:pt x="312721" y="569975"/>
                </a:lnTo>
                <a:lnTo>
                  <a:pt x="471727" y="569975"/>
                </a:lnTo>
                <a:lnTo>
                  <a:pt x="478011" y="560831"/>
                </a:lnTo>
                <a:lnTo>
                  <a:pt x="486044" y="551687"/>
                </a:lnTo>
                <a:lnTo>
                  <a:pt x="493740" y="542543"/>
                </a:lnTo>
                <a:lnTo>
                  <a:pt x="501105" y="530351"/>
                </a:lnTo>
                <a:lnTo>
                  <a:pt x="508146" y="521207"/>
                </a:lnTo>
                <a:lnTo>
                  <a:pt x="514870" y="509015"/>
                </a:lnTo>
                <a:lnTo>
                  <a:pt x="521282" y="499871"/>
                </a:lnTo>
                <a:lnTo>
                  <a:pt x="624571" y="499871"/>
                </a:lnTo>
                <a:lnTo>
                  <a:pt x="549557" y="304799"/>
                </a:lnTo>
                <a:close/>
              </a:path>
              <a:path w="631189" h="661670">
                <a:moveTo>
                  <a:pt x="624571" y="499871"/>
                </a:moveTo>
                <a:lnTo>
                  <a:pt x="521282" y="499871"/>
                </a:lnTo>
                <a:lnTo>
                  <a:pt x="539495" y="548639"/>
                </a:lnTo>
                <a:lnTo>
                  <a:pt x="541385" y="551687"/>
                </a:lnTo>
                <a:lnTo>
                  <a:pt x="544067" y="554735"/>
                </a:lnTo>
                <a:lnTo>
                  <a:pt x="548121" y="557783"/>
                </a:lnTo>
                <a:lnTo>
                  <a:pt x="557387" y="557783"/>
                </a:lnTo>
                <a:lnTo>
                  <a:pt x="579611" y="551687"/>
                </a:lnTo>
                <a:lnTo>
                  <a:pt x="594282" y="548639"/>
                </a:lnTo>
                <a:lnTo>
                  <a:pt x="607361" y="542543"/>
                </a:lnTo>
                <a:lnTo>
                  <a:pt x="616579" y="536447"/>
                </a:lnTo>
                <a:lnTo>
                  <a:pt x="621791" y="533399"/>
                </a:lnTo>
                <a:lnTo>
                  <a:pt x="626211" y="530351"/>
                </a:lnTo>
                <a:lnTo>
                  <a:pt x="628375" y="527303"/>
                </a:lnTo>
                <a:lnTo>
                  <a:pt x="630539" y="521207"/>
                </a:lnTo>
                <a:lnTo>
                  <a:pt x="631179" y="518159"/>
                </a:lnTo>
                <a:lnTo>
                  <a:pt x="629259" y="512063"/>
                </a:lnTo>
                <a:lnTo>
                  <a:pt x="624571" y="499871"/>
                </a:lnTo>
                <a:close/>
              </a:path>
              <a:path w="631189" h="661670">
                <a:moveTo>
                  <a:pt x="340355" y="0"/>
                </a:moveTo>
                <a:lnTo>
                  <a:pt x="272331" y="0"/>
                </a:lnTo>
                <a:lnTo>
                  <a:pt x="260785" y="3047"/>
                </a:lnTo>
                <a:lnTo>
                  <a:pt x="236595" y="9143"/>
                </a:lnTo>
                <a:lnTo>
                  <a:pt x="210850" y="15239"/>
                </a:lnTo>
                <a:lnTo>
                  <a:pt x="197360" y="21335"/>
                </a:lnTo>
                <a:lnTo>
                  <a:pt x="183442" y="24383"/>
                </a:lnTo>
                <a:lnTo>
                  <a:pt x="172654" y="30479"/>
                </a:lnTo>
                <a:lnTo>
                  <a:pt x="161871" y="33527"/>
                </a:lnTo>
                <a:lnTo>
                  <a:pt x="150912" y="39623"/>
                </a:lnTo>
                <a:lnTo>
                  <a:pt x="139597" y="45719"/>
                </a:lnTo>
                <a:lnTo>
                  <a:pt x="127747" y="51815"/>
                </a:lnTo>
                <a:lnTo>
                  <a:pt x="115182" y="60959"/>
                </a:lnTo>
                <a:lnTo>
                  <a:pt x="84484" y="79247"/>
                </a:lnTo>
                <a:lnTo>
                  <a:pt x="74082" y="88391"/>
                </a:lnTo>
                <a:lnTo>
                  <a:pt x="63339" y="97535"/>
                </a:lnTo>
                <a:lnTo>
                  <a:pt x="54992" y="103631"/>
                </a:lnTo>
                <a:lnTo>
                  <a:pt x="46603" y="112775"/>
                </a:lnTo>
                <a:lnTo>
                  <a:pt x="37831" y="121919"/>
                </a:lnTo>
                <a:lnTo>
                  <a:pt x="28337" y="131063"/>
                </a:lnTo>
                <a:lnTo>
                  <a:pt x="17780" y="143255"/>
                </a:lnTo>
                <a:lnTo>
                  <a:pt x="10164" y="152399"/>
                </a:lnTo>
                <a:lnTo>
                  <a:pt x="5181" y="161543"/>
                </a:lnTo>
                <a:lnTo>
                  <a:pt x="1767" y="167639"/>
                </a:lnTo>
                <a:lnTo>
                  <a:pt x="0" y="176783"/>
                </a:lnTo>
                <a:lnTo>
                  <a:pt x="803" y="182879"/>
                </a:lnTo>
                <a:lnTo>
                  <a:pt x="2977" y="192023"/>
                </a:lnTo>
                <a:lnTo>
                  <a:pt x="7619" y="207263"/>
                </a:lnTo>
                <a:lnTo>
                  <a:pt x="9905" y="213359"/>
                </a:lnTo>
                <a:lnTo>
                  <a:pt x="12679" y="216407"/>
                </a:lnTo>
                <a:lnTo>
                  <a:pt x="15087" y="222503"/>
                </a:lnTo>
                <a:lnTo>
                  <a:pt x="17891" y="228599"/>
                </a:lnTo>
                <a:lnTo>
                  <a:pt x="21457" y="231647"/>
                </a:lnTo>
                <a:lnTo>
                  <a:pt x="24505" y="234695"/>
                </a:lnTo>
                <a:lnTo>
                  <a:pt x="27553" y="234695"/>
                </a:lnTo>
                <a:lnTo>
                  <a:pt x="30327" y="237743"/>
                </a:lnTo>
                <a:lnTo>
                  <a:pt x="33527" y="237743"/>
                </a:lnTo>
                <a:lnTo>
                  <a:pt x="36819" y="240791"/>
                </a:lnTo>
                <a:lnTo>
                  <a:pt x="40233" y="237743"/>
                </a:lnTo>
                <a:lnTo>
                  <a:pt x="46256" y="234695"/>
                </a:lnTo>
                <a:lnTo>
                  <a:pt x="54472" y="228599"/>
                </a:lnTo>
                <a:lnTo>
                  <a:pt x="66013" y="216407"/>
                </a:lnTo>
                <a:lnTo>
                  <a:pt x="72279" y="210311"/>
                </a:lnTo>
                <a:lnTo>
                  <a:pt x="80024" y="201167"/>
                </a:lnTo>
                <a:lnTo>
                  <a:pt x="89806" y="188975"/>
                </a:lnTo>
                <a:lnTo>
                  <a:pt x="102181" y="176783"/>
                </a:lnTo>
                <a:lnTo>
                  <a:pt x="110829" y="170687"/>
                </a:lnTo>
                <a:lnTo>
                  <a:pt x="120341" y="161543"/>
                </a:lnTo>
                <a:lnTo>
                  <a:pt x="130833" y="152399"/>
                </a:lnTo>
                <a:lnTo>
                  <a:pt x="172185" y="124967"/>
                </a:lnTo>
                <a:lnTo>
                  <a:pt x="210456" y="109727"/>
                </a:lnTo>
                <a:lnTo>
                  <a:pt x="223561" y="103631"/>
                </a:lnTo>
                <a:lnTo>
                  <a:pt x="248390" y="97535"/>
                </a:lnTo>
                <a:lnTo>
                  <a:pt x="260279" y="94487"/>
                </a:lnTo>
                <a:lnTo>
                  <a:pt x="464705" y="94487"/>
                </a:lnTo>
                <a:lnTo>
                  <a:pt x="458263" y="85343"/>
                </a:lnTo>
                <a:lnTo>
                  <a:pt x="451265" y="73151"/>
                </a:lnTo>
                <a:lnTo>
                  <a:pt x="443644" y="64007"/>
                </a:lnTo>
                <a:lnTo>
                  <a:pt x="435335" y="51815"/>
                </a:lnTo>
                <a:lnTo>
                  <a:pt x="426795" y="42671"/>
                </a:lnTo>
                <a:lnTo>
                  <a:pt x="417647" y="36575"/>
                </a:lnTo>
                <a:lnTo>
                  <a:pt x="407782" y="27431"/>
                </a:lnTo>
                <a:lnTo>
                  <a:pt x="372817" y="9143"/>
                </a:lnTo>
                <a:lnTo>
                  <a:pt x="351925" y="3047"/>
                </a:lnTo>
                <a:lnTo>
                  <a:pt x="340355" y="0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23031" y="2241840"/>
            <a:ext cx="407670" cy="692150"/>
          </a:xfrm>
          <a:custGeom>
            <a:avLst/>
            <a:gdLst/>
            <a:ahLst/>
            <a:cxnLst/>
            <a:rect l="l" t="t" r="r" b="b"/>
            <a:pathLst>
              <a:path w="407670" h="692150">
                <a:moveTo>
                  <a:pt x="91952" y="73236"/>
                </a:moveTo>
                <a:lnTo>
                  <a:pt x="47802" y="82396"/>
                </a:lnTo>
                <a:lnTo>
                  <a:pt x="8000" y="97742"/>
                </a:lnTo>
                <a:lnTo>
                  <a:pt x="0" y="109294"/>
                </a:lnTo>
                <a:lnTo>
                  <a:pt x="0" y="112739"/>
                </a:lnTo>
                <a:lnTo>
                  <a:pt x="893" y="115787"/>
                </a:lnTo>
                <a:lnTo>
                  <a:pt x="152278" y="680794"/>
                </a:lnTo>
                <a:lnTo>
                  <a:pt x="153161" y="683995"/>
                </a:lnTo>
                <a:lnTo>
                  <a:pt x="154685" y="686890"/>
                </a:lnTo>
                <a:lnTo>
                  <a:pt x="157490" y="688170"/>
                </a:lnTo>
                <a:lnTo>
                  <a:pt x="159501" y="690334"/>
                </a:lnTo>
                <a:lnTo>
                  <a:pt x="163067" y="691340"/>
                </a:lnTo>
                <a:lnTo>
                  <a:pt x="170634" y="692079"/>
                </a:lnTo>
                <a:lnTo>
                  <a:pt x="180014" y="691744"/>
                </a:lnTo>
                <a:lnTo>
                  <a:pt x="225200" y="682012"/>
                </a:lnTo>
                <a:lnTo>
                  <a:pt x="261884" y="668998"/>
                </a:lnTo>
                <a:lnTo>
                  <a:pt x="273679" y="657050"/>
                </a:lnTo>
                <a:lnTo>
                  <a:pt x="275325" y="654520"/>
                </a:lnTo>
                <a:lnTo>
                  <a:pt x="275325" y="651229"/>
                </a:lnTo>
                <a:lnTo>
                  <a:pt x="274441" y="648028"/>
                </a:lnTo>
                <a:lnTo>
                  <a:pt x="254567" y="573674"/>
                </a:lnTo>
                <a:lnTo>
                  <a:pt x="244658" y="536388"/>
                </a:lnTo>
                <a:lnTo>
                  <a:pt x="234792" y="498981"/>
                </a:lnTo>
                <a:lnTo>
                  <a:pt x="224984" y="461412"/>
                </a:lnTo>
                <a:lnTo>
                  <a:pt x="215253" y="423646"/>
                </a:lnTo>
                <a:lnTo>
                  <a:pt x="205614" y="385645"/>
                </a:lnTo>
                <a:lnTo>
                  <a:pt x="196086" y="347369"/>
                </a:lnTo>
                <a:lnTo>
                  <a:pt x="186684" y="308783"/>
                </a:lnTo>
                <a:lnTo>
                  <a:pt x="177427" y="269847"/>
                </a:lnTo>
                <a:lnTo>
                  <a:pt x="182409" y="257551"/>
                </a:lnTo>
                <a:lnTo>
                  <a:pt x="203406" y="211941"/>
                </a:lnTo>
                <a:lnTo>
                  <a:pt x="227651" y="169911"/>
                </a:lnTo>
                <a:lnTo>
                  <a:pt x="235000" y="159916"/>
                </a:lnTo>
                <a:lnTo>
                  <a:pt x="130957" y="159916"/>
                </a:lnTo>
                <a:lnTo>
                  <a:pt x="111251" y="86312"/>
                </a:lnTo>
                <a:lnTo>
                  <a:pt x="96143" y="74120"/>
                </a:lnTo>
                <a:lnTo>
                  <a:pt x="91952" y="73236"/>
                </a:lnTo>
                <a:close/>
              </a:path>
              <a:path w="407670" h="692150">
                <a:moveTo>
                  <a:pt x="358276" y="0"/>
                </a:moveTo>
                <a:lnTo>
                  <a:pt x="319906" y="2118"/>
                </a:lnTo>
                <a:lnTo>
                  <a:pt x="272740" y="13235"/>
                </a:lnTo>
                <a:lnTo>
                  <a:pt x="235203" y="30412"/>
                </a:lnTo>
                <a:lnTo>
                  <a:pt x="204692" y="55146"/>
                </a:lnTo>
                <a:lnTo>
                  <a:pt x="174682" y="92746"/>
                </a:lnTo>
                <a:lnTo>
                  <a:pt x="152569" y="127862"/>
                </a:lnTo>
                <a:lnTo>
                  <a:pt x="145623" y="138798"/>
                </a:lnTo>
                <a:lnTo>
                  <a:pt x="138433" y="149558"/>
                </a:lnTo>
                <a:lnTo>
                  <a:pt x="130957" y="159916"/>
                </a:lnTo>
                <a:lnTo>
                  <a:pt x="235000" y="159916"/>
                </a:lnTo>
                <a:lnTo>
                  <a:pt x="262535" y="130734"/>
                </a:lnTo>
                <a:lnTo>
                  <a:pt x="309103" y="107974"/>
                </a:lnTo>
                <a:lnTo>
                  <a:pt x="347179" y="103187"/>
                </a:lnTo>
                <a:lnTo>
                  <a:pt x="359298" y="102589"/>
                </a:lnTo>
                <a:lnTo>
                  <a:pt x="394421" y="102589"/>
                </a:lnTo>
                <a:lnTo>
                  <a:pt x="394959" y="102436"/>
                </a:lnTo>
                <a:lnTo>
                  <a:pt x="406786" y="87196"/>
                </a:lnTo>
                <a:lnTo>
                  <a:pt x="407304" y="83661"/>
                </a:lnTo>
                <a:lnTo>
                  <a:pt x="406786" y="78449"/>
                </a:lnTo>
                <a:lnTo>
                  <a:pt x="405780" y="71956"/>
                </a:lnTo>
                <a:lnTo>
                  <a:pt x="404865" y="65495"/>
                </a:lnTo>
                <a:lnTo>
                  <a:pt x="402854" y="57875"/>
                </a:lnTo>
                <a:lnTo>
                  <a:pt x="400293" y="48487"/>
                </a:lnTo>
                <a:lnTo>
                  <a:pt x="397763" y="39068"/>
                </a:lnTo>
                <a:lnTo>
                  <a:pt x="395599" y="30961"/>
                </a:lnTo>
                <a:lnTo>
                  <a:pt x="394075" y="25230"/>
                </a:lnTo>
                <a:lnTo>
                  <a:pt x="391911" y="19775"/>
                </a:lnTo>
                <a:lnTo>
                  <a:pt x="390784" y="16086"/>
                </a:lnTo>
                <a:lnTo>
                  <a:pt x="389260" y="13160"/>
                </a:lnTo>
                <a:lnTo>
                  <a:pt x="387731" y="10108"/>
                </a:lnTo>
                <a:lnTo>
                  <a:pt x="385571" y="8101"/>
                </a:lnTo>
                <a:lnTo>
                  <a:pt x="384291" y="6424"/>
                </a:lnTo>
                <a:lnTo>
                  <a:pt x="383042" y="4656"/>
                </a:lnTo>
                <a:lnTo>
                  <a:pt x="380359" y="3376"/>
                </a:lnTo>
                <a:lnTo>
                  <a:pt x="376824" y="2370"/>
                </a:lnTo>
                <a:lnTo>
                  <a:pt x="373379" y="1243"/>
                </a:lnTo>
                <a:lnTo>
                  <a:pt x="367527" y="84"/>
                </a:lnTo>
                <a:lnTo>
                  <a:pt x="358276" y="0"/>
                </a:lnTo>
                <a:close/>
              </a:path>
              <a:path w="407670" h="692150">
                <a:moveTo>
                  <a:pt x="394421" y="102589"/>
                </a:moveTo>
                <a:lnTo>
                  <a:pt x="359298" y="102589"/>
                </a:lnTo>
                <a:lnTo>
                  <a:pt x="366400" y="102711"/>
                </a:lnTo>
                <a:lnTo>
                  <a:pt x="373623" y="102711"/>
                </a:lnTo>
                <a:lnTo>
                  <a:pt x="379994" y="103076"/>
                </a:lnTo>
                <a:lnTo>
                  <a:pt x="385693" y="103595"/>
                </a:lnTo>
                <a:lnTo>
                  <a:pt x="391302" y="103473"/>
                </a:lnTo>
                <a:lnTo>
                  <a:pt x="394421" y="102589"/>
                </a:lnTo>
                <a:close/>
              </a:path>
            </a:pathLst>
          </a:custGeom>
          <a:solidFill>
            <a:srgbClr val="452B1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2022-08-12T19:32:26Z</dcterms:created>
  <dcterms:modified xsi:type="dcterms:W3CDTF">2022-08-12T17:32:34Z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