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5.png" ContentType="image/png"/>
  <Override PartName="/ppt/media/image2.png" ContentType="image/png"/>
  <Override PartName="/ppt/media/image3.png" ContentType="image/png"/>
  <Override PartName="/ppt/media/image4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27DD7AE-BC7C-4E2C-A546-F84B1706EEE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749600" y="4712760"/>
            <a:ext cx="427284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E75D258-09E9-4543-B480-DFD534A07DB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749600" y="4712760"/>
            <a:ext cx="427284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DAC6447-1087-4BBE-9FD6-210448168C2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749600" y="4712760"/>
            <a:ext cx="427284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EB0B724-D37A-40BD-AC51-9D83FA042CD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749600" y="4712760"/>
            <a:ext cx="427284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3EFEE6D-8842-4070-BD1B-52904024D4F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749600" y="4712760"/>
            <a:ext cx="427284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E8E960E-4F67-4A05-B8AA-0F515547F85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749600" y="4712760"/>
            <a:ext cx="427284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693AA29-4479-4F25-8D2E-6DEB68D2885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749600" y="4712760"/>
            <a:ext cx="427284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82DA3F8-AB26-492E-B3E7-ED89E9F8D3A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1749600" y="4712760"/>
            <a:ext cx="4272840" cy="351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83E0018-DE17-4FBB-8E62-676A2EFAF94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749600" y="4712760"/>
            <a:ext cx="427284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F85D7E7-8D58-484F-B5F5-1DD88AD973F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749600" y="4712760"/>
            <a:ext cx="427284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AD5AEB9-ED9F-4437-8B83-767C95FA772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749600" y="4712760"/>
            <a:ext cx="427284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A805CA3-DBC6-4B53-B7ED-ACF6381B01D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5804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332280" y="118800"/>
            <a:ext cx="609120" cy="606240"/>
          </a:xfrm>
          <a:prstGeom prst="rect">
            <a:avLst/>
          </a:prstGeom>
          <a:ln w="0">
            <a:noFill/>
          </a:ln>
        </p:spPr>
      </p:pic>
      <p:pic>
        <p:nvPicPr>
          <p:cNvPr id="2" name="bg object 18" descr=""/>
          <p:cNvPicPr/>
          <p:nvPr/>
        </p:nvPicPr>
        <p:blipFill>
          <a:blip r:embed="rId4"/>
          <a:stretch/>
        </p:blipFill>
        <p:spPr>
          <a:xfrm>
            <a:off x="2496240" y="122040"/>
            <a:ext cx="609120" cy="606240"/>
          </a:xfrm>
          <a:prstGeom prst="rect">
            <a:avLst/>
          </a:prstGeom>
          <a:ln w="0">
            <a:noFill/>
          </a:ln>
        </p:spPr>
      </p:pic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749600" y="4712760"/>
            <a:ext cx="427284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4800" spc="-1" strike="noStrike">
                <a:latin typeface="Calibri"/>
              </a:rPr>
              <a:t>Click to edit the title text format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91E1E25E-BC1A-465A-A459-F460A1D00005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749600" y="4712760"/>
            <a:ext cx="389664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2058840"/>
              </a:tabLst>
            </a:pPr>
            <a:r>
              <a:rPr b="0" lang="en-US" sz="4800" spc="4" strike="noStrike" u="dash">
                <a:solidFill>
                  <a:srgbClr val="000000"/>
                </a:solidFill>
                <a:uFillTx/>
                <a:latin typeface="Haettenschweiler"/>
              </a:rPr>
              <a:t> </a:t>
            </a:r>
            <a:r>
              <a:rPr b="0" lang="en-US" sz="4800" spc="-12" strike="noStrike" u="dash">
                <a:solidFill>
                  <a:srgbClr val="000000"/>
                </a:solidFill>
                <a:uFillTx/>
                <a:latin typeface="Haettenschweiler"/>
              </a:rPr>
              <a:t>Portadas</a:t>
            </a:r>
            <a:r>
              <a:rPr b="0" lang="en-US" sz="4800" spc="-1" strike="noStrike">
                <a:solidFill>
                  <a:srgbClr val="000000"/>
                </a:solidFill>
                <a:latin typeface="Haettenschweiler"/>
              </a:rPr>
              <a:t>	</a:t>
            </a:r>
            <a:r>
              <a:rPr b="0" lang="en-US" sz="4800" spc="-12" strike="noStrike" u="dash">
                <a:solidFill>
                  <a:srgbClr val="000000"/>
                </a:solidFill>
                <a:uFillTx/>
                <a:latin typeface="Haettenschweiler"/>
              </a:rPr>
              <a:t>creativas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44" name="object 3"/>
          <p:cNvSpPr/>
          <p:nvPr/>
        </p:nvSpPr>
        <p:spPr>
          <a:xfrm>
            <a:off x="0" y="9601200"/>
            <a:ext cx="7772040" cy="456840"/>
          </a:xfrm>
          <a:custGeom>
            <a:avLst/>
            <a:gdLst/>
            <a:ahLst/>
            <a:rect l="l" t="t" r="r" b="b"/>
            <a:pathLst>
              <a:path w="7772400" h="457200">
                <a:moveTo>
                  <a:pt x="0" y="457200"/>
                </a:moveTo>
                <a:lnTo>
                  <a:pt x="7772400" y="457200"/>
                </a:lnTo>
                <a:lnTo>
                  <a:pt x="77724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a7c51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object 4"/>
          <p:cNvSpPr/>
          <p:nvPr/>
        </p:nvSpPr>
        <p:spPr>
          <a:xfrm>
            <a:off x="1288080" y="8690400"/>
            <a:ext cx="836640" cy="378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marL="12600">
              <a:lnSpc>
                <a:spcPct val="100000"/>
              </a:lnSpc>
              <a:spcBef>
                <a:spcPts val="96"/>
              </a:spcBef>
              <a:buNone/>
            </a:pPr>
            <a:r>
              <a:rPr b="1" lang="en-US" sz="2400" spc="-12" strike="noStrike">
                <a:latin typeface="Calibri"/>
              </a:rPr>
              <a:t>Autor:</a:t>
            </a:r>
            <a:endParaRPr b="0" lang="en-US" sz="2400" spc="-1" strike="noStrike">
              <a:latin typeface="Arial"/>
            </a:endParaRPr>
          </a:p>
        </p:txBody>
      </p:sp>
      <p:grpSp>
        <p:nvGrpSpPr>
          <p:cNvPr id="46" name="object 5"/>
          <p:cNvGrpSpPr/>
          <p:nvPr/>
        </p:nvGrpSpPr>
        <p:grpSpPr>
          <a:xfrm>
            <a:off x="0" y="914400"/>
            <a:ext cx="7772040" cy="8081280"/>
            <a:chOff x="0" y="914400"/>
            <a:chExt cx="7772040" cy="8081280"/>
          </a:xfrm>
        </p:grpSpPr>
        <p:pic>
          <p:nvPicPr>
            <p:cNvPr id="47" name="object 6" descr=""/>
            <p:cNvPicPr/>
            <p:nvPr/>
          </p:nvPicPr>
          <p:blipFill>
            <a:blip r:embed="rId1"/>
            <a:stretch/>
          </p:blipFill>
          <p:spPr>
            <a:xfrm>
              <a:off x="2145600" y="8932320"/>
              <a:ext cx="1875240" cy="633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8" name="object 7"/>
            <p:cNvSpPr/>
            <p:nvPr/>
          </p:nvSpPr>
          <p:spPr>
            <a:xfrm>
              <a:off x="0" y="914400"/>
              <a:ext cx="7772040" cy="456840"/>
            </a:xfrm>
            <a:custGeom>
              <a:avLst/>
              <a:gdLst/>
              <a:ahLst/>
              <a:rect l="l" t="t" r="r" b="b"/>
              <a:pathLst>
                <a:path w="7772400" h="457200">
                  <a:moveTo>
                    <a:pt x="0" y="0"/>
                  </a:moveTo>
                  <a:lnTo>
                    <a:pt x="0" y="457200"/>
                  </a:lnTo>
                  <a:lnTo>
                    <a:pt x="7772400" y="457200"/>
                  </a:lnTo>
                  <a:lnTo>
                    <a:pt x="77724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9" name="object 8"/>
          <p:cNvSpPr/>
          <p:nvPr/>
        </p:nvSpPr>
        <p:spPr>
          <a:xfrm>
            <a:off x="441720" y="1645920"/>
            <a:ext cx="962280" cy="31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1" lang="en-US" sz="2000" spc="-12" strike="noStrike">
                <a:latin typeface="Calibri"/>
              </a:rPr>
              <a:t>Nombre:</a:t>
            </a:r>
            <a:endParaRPr b="0" lang="en-US" sz="2000" spc="-1" strike="noStrike">
              <a:latin typeface="Arial"/>
            </a:endParaRPr>
          </a:p>
        </p:txBody>
      </p:sp>
      <p:grpSp>
        <p:nvGrpSpPr>
          <p:cNvPr id="50" name="object 9"/>
          <p:cNvGrpSpPr/>
          <p:nvPr/>
        </p:nvGrpSpPr>
        <p:grpSpPr>
          <a:xfrm>
            <a:off x="1444680" y="1880640"/>
            <a:ext cx="1850040" cy="42840"/>
            <a:chOff x="1444680" y="1880640"/>
            <a:chExt cx="1850040" cy="42840"/>
          </a:xfrm>
        </p:grpSpPr>
        <p:pic>
          <p:nvPicPr>
            <p:cNvPr id="51" name="object 10" descr=""/>
            <p:cNvPicPr/>
            <p:nvPr/>
          </p:nvPicPr>
          <p:blipFill>
            <a:blip r:embed="rId2"/>
            <a:stretch/>
          </p:blipFill>
          <p:spPr>
            <a:xfrm>
              <a:off x="1450800" y="1886760"/>
              <a:ext cx="1837800" cy="302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2" name="object 11"/>
            <p:cNvSpPr/>
            <p:nvPr/>
          </p:nvSpPr>
          <p:spPr>
            <a:xfrm>
              <a:off x="1444680" y="1880640"/>
              <a:ext cx="1850040" cy="42840"/>
            </a:xfrm>
            <a:custGeom>
              <a:avLst/>
              <a:gdLst/>
              <a:ahLst/>
              <a:rect l="l" t="t" r="r" b="b"/>
              <a:pathLst>
                <a:path w="1850389" h="43180">
                  <a:moveTo>
                    <a:pt x="0" y="42672"/>
                  </a:moveTo>
                  <a:lnTo>
                    <a:pt x="1850136" y="42672"/>
                  </a:lnTo>
                  <a:lnTo>
                    <a:pt x="1850136" y="0"/>
                  </a:lnTo>
                  <a:lnTo>
                    <a:pt x="0" y="0"/>
                  </a:lnTo>
                  <a:lnTo>
                    <a:pt x="0" y="42672"/>
                  </a:lnTo>
                  <a:close/>
                </a:path>
              </a:pathLst>
            </a:custGeom>
            <a:noFill/>
            <a:ln w="12192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2022-05-08T06:10:14Z</dcterms:created>
  <dc:creator/>
  <dc:description/>
  <dc:language>en-US</dc:language>
  <cp:lastModifiedBy/>
  <dcterms:modified xsi:type="dcterms:W3CDTF">2022-05-08T06:10:14Z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