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752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FFDD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46419" y="4842510"/>
            <a:ext cx="3221990" cy="67310"/>
          </a:xfrm>
          <a:custGeom>
            <a:avLst/>
            <a:gdLst/>
            <a:ahLst/>
            <a:cxnLst/>
            <a:rect l="l" t="t" r="r" b="b"/>
            <a:pathLst>
              <a:path w="3221990" h="67310">
                <a:moveTo>
                  <a:pt x="3221370" y="0"/>
                </a:moveTo>
                <a:lnTo>
                  <a:pt x="0" y="0"/>
                </a:lnTo>
                <a:lnTo>
                  <a:pt x="101620" y="6339"/>
                </a:lnTo>
                <a:lnTo>
                  <a:pt x="153040" y="6339"/>
                </a:lnTo>
                <a:lnTo>
                  <a:pt x="784859" y="42550"/>
                </a:lnTo>
                <a:lnTo>
                  <a:pt x="836950" y="42550"/>
                </a:lnTo>
                <a:lnTo>
                  <a:pt x="941069" y="48889"/>
                </a:lnTo>
                <a:lnTo>
                  <a:pt x="1010930" y="48889"/>
                </a:lnTo>
                <a:lnTo>
                  <a:pt x="1080790" y="52059"/>
                </a:lnTo>
                <a:lnTo>
                  <a:pt x="2155819" y="52059"/>
                </a:lnTo>
                <a:lnTo>
                  <a:pt x="2212969" y="54620"/>
                </a:lnTo>
                <a:lnTo>
                  <a:pt x="2289809" y="54620"/>
                </a:lnTo>
                <a:lnTo>
                  <a:pt x="2437150" y="60959"/>
                </a:lnTo>
                <a:lnTo>
                  <a:pt x="2507620" y="60959"/>
                </a:lnTo>
                <a:lnTo>
                  <a:pt x="2642250" y="67299"/>
                </a:lnTo>
                <a:lnTo>
                  <a:pt x="2978170" y="67299"/>
                </a:lnTo>
                <a:lnTo>
                  <a:pt x="3022610" y="64129"/>
                </a:lnTo>
                <a:lnTo>
                  <a:pt x="3063239" y="57790"/>
                </a:lnTo>
                <a:lnTo>
                  <a:pt x="3099450" y="54620"/>
                </a:lnTo>
                <a:lnTo>
                  <a:pt x="3160410" y="42550"/>
                </a:lnTo>
                <a:lnTo>
                  <a:pt x="3202320" y="21579"/>
                </a:lnTo>
                <a:lnTo>
                  <a:pt x="3216920" y="8900"/>
                </a:lnTo>
                <a:lnTo>
                  <a:pt x="3221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95790" y="4895850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38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85540" y="4168780"/>
            <a:ext cx="5212080" cy="713105"/>
          </a:xfrm>
          <a:custGeom>
            <a:avLst/>
            <a:gdLst/>
            <a:ahLst/>
            <a:cxnLst/>
            <a:rect l="l" t="t" r="r" b="b"/>
            <a:pathLst>
              <a:path w="5212080" h="713104">
                <a:moveTo>
                  <a:pt x="61603" y="0"/>
                </a:moveTo>
                <a:lnTo>
                  <a:pt x="49529" y="3169"/>
                </a:lnTo>
                <a:lnTo>
                  <a:pt x="43814" y="9509"/>
                </a:lnTo>
                <a:lnTo>
                  <a:pt x="41279" y="18409"/>
                </a:lnTo>
                <a:lnTo>
                  <a:pt x="39374" y="30479"/>
                </a:lnTo>
                <a:lnTo>
                  <a:pt x="35564" y="42550"/>
                </a:lnTo>
                <a:lnTo>
                  <a:pt x="13978" y="103510"/>
                </a:lnTo>
                <a:lnTo>
                  <a:pt x="2548" y="164470"/>
                </a:lnTo>
                <a:lnTo>
                  <a:pt x="0" y="225430"/>
                </a:lnTo>
                <a:lnTo>
                  <a:pt x="1274" y="255910"/>
                </a:lnTo>
                <a:lnTo>
                  <a:pt x="8263" y="316870"/>
                </a:lnTo>
                <a:lnTo>
                  <a:pt x="19049" y="375269"/>
                </a:lnTo>
                <a:lnTo>
                  <a:pt x="31754" y="433059"/>
                </a:lnTo>
                <a:lnTo>
                  <a:pt x="38099" y="463539"/>
                </a:lnTo>
                <a:lnTo>
                  <a:pt x="50804" y="518159"/>
                </a:lnTo>
                <a:lnTo>
                  <a:pt x="60329" y="573389"/>
                </a:lnTo>
                <a:lnTo>
                  <a:pt x="65413" y="624839"/>
                </a:lnTo>
                <a:lnTo>
                  <a:pt x="59698" y="636910"/>
                </a:lnTo>
                <a:lnTo>
                  <a:pt x="59054" y="646419"/>
                </a:lnTo>
                <a:lnTo>
                  <a:pt x="106049" y="676899"/>
                </a:lnTo>
                <a:lnTo>
                  <a:pt x="144779" y="692139"/>
                </a:lnTo>
                <a:lnTo>
                  <a:pt x="188594" y="701039"/>
                </a:lnTo>
                <a:lnTo>
                  <a:pt x="285119" y="713110"/>
                </a:lnTo>
                <a:lnTo>
                  <a:pt x="460379" y="713110"/>
                </a:lnTo>
                <a:lnTo>
                  <a:pt x="506729" y="710549"/>
                </a:lnTo>
                <a:lnTo>
                  <a:pt x="540389" y="710549"/>
                </a:lnTo>
                <a:lnTo>
                  <a:pt x="621029" y="704209"/>
                </a:lnTo>
                <a:lnTo>
                  <a:pt x="667393" y="704209"/>
                </a:lnTo>
                <a:lnTo>
                  <a:pt x="1097923" y="682630"/>
                </a:lnTo>
                <a:lnTo>
                  <a:pt x="1172849" y="682630"/>
                </a:lnTo>
                <a:lnTo>
                  <a:pt x="1330964" y="676899"/>
                </a:lnTo>
                <a:lnTo>
                  <a:pt x="1414153" y="676899"/>
                </a:lnTo>
                <a:lnTo>
                  <a:pt x="1499234" y="673729"/>
                </a:lnTo>
                <a:lnTo>
                  <a:pt x="5182249" y="673729"/>
                </a:lnTo>
                <a:lnTo>
                  <a:pt x="5185419" y="664829"/>
                </a:lnTo>
                <a:lnTo>
                  <a:pt x="5187308" y="652150"/>
                </a:lnTo>
                <a:lnTo>
                  <a:pt x="5189229" y="640079"/>
                </a:lnTo>
                <a:lnTo>
                  <a:pt x="5191118" y="628009"/>
                </a:lnTo>
                <a:lnTo>
                  <a:pt x="5193039" y="615939"/>
                </a:lnTo>
                <a:lnTo>
                  <a:pt x="5196849" y="603869"/>
                </a:lnTo>
                <a:lnTo>
                  <a:pt x="5201299" y="591190"/>
                </a:lnTo>
                <a:lnTo>
                  <a:pt x="5208279" y="582289"/>
                </a:lnTo>
                <a:lnTo>
                  <a:pt x="5210808" y="575950"/>
                </a:lnTo>
                <a:lnTo>
                  <a:pt x="5212089" y="567049"/>
                </a:lnTo>
                <a:lnTo>
                  <a:pt x="5212089" y="539739"/>
                </a:lnTo>
                <a:lnTo>
                  <a:pt x="5210808" y="524499"/>
                </a:lnTo>
                <a:lnTo>
                  <a:pt x="5209559" y="509259"/>
                </a:lnTo>
                <a:lnTo>
                  <a:pt x="5207638" y="490849"/>
                </a:lnTo>
                <a:lnTo>
                  <a:pt x="5205749" y="475609"/>
                </a:lnTo>
                <a:lnTo>
                  <a:pt x="5204469" y="460369"/>
                </a:lnTo>
                <a:lnTo>
                  <a:pt x="5202548" y="448299"/>
                </a:lnTo>
                <a:lnTo>
                  <a:pt x="5201939" y="438790"/>
                </a:lnTo>
                <a:lnTo>
                  <a:pt x="5201299" y="433059"/>
                </a:lnTo>
                <a:lnTo>
                  <a:pt x="5200659" y="414649"/>
                </a:lnTo>
                <a:lnTo>
                  <a:pt x="5200659" y="396239"/>
                </a:lnTo>
                <a:lnTo>
                  <a:pt x="5201299" y="375269"/>
                </a:lnTo>
                <a:lnTo>
                  <a:pt x="5201939" y="329549"/>
                </a:lnTo>
                <a:lnTo>
                  <a:pt x="5202548" y="307969"/>
                </a:lnTo>
                <a:lnTo>
                  <a:pt x="5203188" y="283829"/>
                </a:lnTo>
                <a:lnTo>
                  <a:pt x="5203188" y="234939"/>
                </a:lnTo>
                <a:lnTo>
                  <a:pt x="5201299" y="186049"/>
                </a:lnTo>
                <a:lnTo>
                  <a:pt x="5196849" y="140329"/>
                </a:lnTo>
                <a:lnTo>
                  <a:pt x="5188588" y="97779"/>
                </a:lnTo>
                <a:lnTo>
                  <a:pt x="5176518" y="60959"/>
                </a:lnTo>
                <a:lnTo>
                  <a:pt x="5147959" y="18409"/>
                </a:lnTo>
                <a:lnTo>
                  <a:pt x="4750438" y="18409"/>
                </a:lnTo>
                <a:lnTo>
                  <a:pt x="4697098" y="15239"/>
                </a:lnTo>
                <a:lnTo>
                  <a:pt x="4645679" y="15239"/>
                </a:lnTo>
                <a:lnTo>
                  <a:pt x="4497089" y="6339"/>
                </a:lnTo>
                <a:lnTo>
                  <a:pt x="99703" y="6339"/>
                </a:lnTo>
                <a:lnTo>
                  <a:pt x="61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11880" y="4184020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20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285244" y="4164330"/>
            <a:ext cx="4397375" cy="0"/>
          </a:xfrm>
          <a:custGeom>
            <a:avLst/>
            <a:gdLst/>
            <a:ahLst/>
            <a:cxnLst/>
            <a:rect l="l" t="t" r="r" b="b"/>
            <a:pathLst>
              <a:path w="4397375">
                <a:moveTo>
                  <a:pt x="0" y="0"/>
                </a:moveTo>
                <a:lnTo>
                  <a:pt x="4397386" y="0"/>
                </a:lnTo>
              </a:path>
            </a:pathLst>
          </a:custGeom>
          <a:ln w="228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637025" y="4151955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>
                <a:moveTo>
                  <a:pt x="0" y="0"/>
                </a:moveTo>
                <a:lnTo>
                  <a:pt x="1794503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479170" y="4151955"/>
            <a:ext cx="1696085" cy="0"/>
          </a:xfrm>
          <a:custGeom>
            <a:avLst/>
            <a:gdLst/>
            <a:ahLst/>
            <a:cxnLst/>
            <a:rect l="l" t="t" r="r" b="b"/>
            <a:pathLst>
              <a:path w="1696085">
                <a:moveTo>
                  <a:pt x="0" y="0"/>
                </a:moveTo>
                <a:lnTo>
                  <a:pt x="169609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230754" y="4149090"/>
            <a:ext cx="993140" cy="0"/>
          </a:xfrm>
          <a:custGeom>
            <a:avLst/>
            <a:gdLst/>
            <a:ahLst/>
            <a:cxnLst/>
            <a:rect l="l" t="t" r="r" b="b"/>
            <a:pathLst>
              <a:path w="993139">
                <a:moveTo>
                  <a:pt x="0" y="0"/>
                </a:moveTo>
                <a:lnTo>
                  <a:pt x="993145" y="0"/>
                </a:lnTo>
              </a:path>
            </a:pathLst>
          </a:custGeom>
          <a:ln w="38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66500" y="4149090"/>
            <a:ext cx="1258570" cy="0"/>
          </a:xfrm>
          <a:custGeom>
            <a:avLst/>
            <a:gdLst/>
            <a:ahLst/>
            <a:cxnLst/>
            <a:rect l="l" t="t" r="r" b="b"/>
            <a:pathLst>
              <a:path w="1258570">
                <a:moveTo>
                  <a:pt x="0" y="0"/>
                </a:moveTo>
                <a:lnTo>
                  <a:pt x="1258549" y="0"/>
                </a:lnTo>
              </a:path>
            </a:pathLst>
          </a:custGeom>
          <a:ln w="38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374904" y="4144640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>
                <a:moveTo>
                  <a:pt x="0" y="0"/>
                </a:moveTo>
                <a:lnTo>
                  <a:pt x="727716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764279" y="4144640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59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590800" y="413988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83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926829" y="4138300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49620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088769" y="4133850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290" y="0"/>
                </a:lnTo>
              </a:path>
            </a:pathLst>
          </a:custGeom>
          <a:ln w="383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469385" y="4294510"/>
            <a:ext cx="356870" cy="353695"/>
          </a:xfrm>
          <a:custGeom>
            <a:avLst/>
            <a:gdLst/>
            <a:ahLst/>
            <a:cxnLst/>
            <a:rect l="l" t="t" r="r" b="b"/>
            <a:pathLst>
              <a:path w="356869" h="353695">
                <a:moveTo>
                  <a:pt x="200024" y="0"/>
                </a:moveTo>
                <a:lnTo>
                  <a:pt x="151138" y="5059"/>
                </a:lnTo>
                <a:lnTo>
                  <a:pt x="113038" y="18409"/>
                </a:lnTo>
                <a:lnTo>
                  <a:pt x="71759" y="45079"/>
                </a:lnTo>
                <a:lnTo>
                  <a:pt x="42553" y="72389"/>
                </a:lnTo>
                <a:lnTo>
                  <a:pt x="15239" y="111130"/>
                </a:lnTo>
                <a:lnTo>
                  <a:pt x="1274" y="151759"/>
                </a:lnTo>
                <a:lnTo>
                  <a:pt x="0" y="178429"/>
                </a:lnTo>
                <a:lnTo>
                  <a:pt x="643" y="191749"/>
                </a:lnTo>
                <a:lnTo>
                  <a:pt x="8263" y="231129"/>
                </a:lnTo>
                <a:lnTo>
                  <a:pt x="22229" y="267949"/>
                </a:lnTo>
                <a:lnTo>
                  <a:pt x="48899" y="309250"/>
                </a:lnTo>
                <a:lnTo>
                  <a:pt x="78748" y="335920"/>
                </a:lnTo>
                <a:lnTo>
                  <a:pt x="120658" y="349879"/>
                </a:lnTo>
                <a:lnTo>
                  <a:pt x="168283" y="353689"/>
                </a:lnTo>
                <a:lnTo>
                  <a:pt x="181618" y="353689"/>
                </a:lnTo>
                <a:lnTo>
                  <a:pt x="221623" y="349879"/>
                </a:lnTo>
                <a:lnTo>
                  <a:pt x="259079" y="339730"/>
                </a:lnTo>
                <a:lnTo>
                  <a:pt x="299728" y="313060"/>
                </a:lnTo>
                <a:lnTo>
                  <a:pt x="327659" y="278770"/>
                </a:lnTo>
                <a:lnTo>
                  <a:pt x="336554" y="255910"/>
                </a:lnTo>
                <a:lnTo>
                  <a:pt x="352424" y="209549"/>
                </a:lnTo>
                <a:lnTo>
                  <a:pt x="356878" y="167639"/>
                </a:lnTo>
                <a:lnTo>
                  <a:pt x="356234" y="153040"/>
                </a:lnTo>
                <a:lnTo>
                  <a:pt x="348614" y="104119"/>
                </a:lnTo>
                <a:lnTo>
                  <a:pt x="323849" y="60319"/>
                </a:lnTo>
                <a:lnTo>
                  <a:pt x="285119" y="24109"/>
                </a:lnTo>
                <a:lnTo>
                  <a:pt x="238768" y="5059"/>
                </a:lnTo>
                <a:lnTo>
                  <a:pt x="214003" y="640"/>
                </a:lnTo>
                <a:lnTo>
                  <a:pt x="200024" y="0"/>
                </a:lnTo>
                <a:close/>
              </a:path>
            </a:pathLst>
          </a:custGeom>
          <a:solidFill>
            <a:srgbClr val="FFDD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5831" y="2926085"/>
            <a:ext cx="3167380" cy="2004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 marR="5080" indent="-79375">
              <a:lnSpc>
                <a:spcPts val="8170"/>
              </a:lnSpc>
            </a:pPr>
            <a:r>
              <a:rPr sz="7400" b="1" dirty="0">
                <a:solidFill>
                  <a:srgbClr val="FF649A"/>
                </a:solidFill>
                <a:latin typeface="Cambria"/>
                <a:cs typeface="Cambria"/>
              </a:rPr>
              <a:t>Li</a:t>
            </a:r>
            <a:r>
              <a:rPr sz="7400" b="1" spc="-35" dirty="0">
                <a:solidFill>
                  <a:srgbClr val="FF649A"/>
                </a:solidFill>
                <a:latin typeface="Cambria"/>
                <a:cs typeface="Cambria"/>
              </a:rPr>
              <a:t>b</a:t>
            </a:r>
            <a:r>
              <a:rPr sz="7400" b="1" spc="5" dirty="0">
                <a:solidFill>
                  <a:srgbClr val="FF649A"/>
                </a:solidFill>
                <a:latin typeface="Cambria"/>
                <a:cs typeface="Cambria"/>
              </a:rPr>
              <a:t>r</a:t>
            </a:r>
            <a:r>
              <a:rPr sz="7400" b="1" spc="-20" dirty="0">
                <a:solidFill>
                  <a:srgbClr val="FF649A"/>
                </a:solidFill>
                <a:latin typeface="Cambria"/>
                <a:cs typeface="Cambria"/>
              </a:rPr>
              <a:t>et</a:t>
            </a:r>
            <a:r>
              <a:rPr sz="7400" b="1" dirty="0">
                <a:solidFill>
                  <a:srgbClr val="FF649A"/>
                </a:solidFill>
                <a:latin typeface="Cambria"/>
                <a:cs typeface="Cambria"/>
              </a:rPr>
              <a:t>a</a:t>
            </a:r>
            <a:r>
              <a:rPr sz="7400" b="1" dirty="0">
                <a:solidFill>
                  <a:srgbClr val="FF649A"/>
                </a:solidFill>
                <a:latin typeface="Times New Roman"/>
                <a:cs typeface="Times New Roman"/>
              </a:rPr>
              <a:t> </a:t>
            </a:r>
            <a:r>
              <a:rPr sz="7400" b="1" dirty="0">
                <a:solidFill>
                  <a:srgbClr val="FF649A"/>
                </a:solidFill>
                <a:latin typeface="Cambria"/>
                <a:cs typeface="Cambria"/>
              </a:rPr>
              <a:t>K</a:t>
            </a:r>
            <a:r>
              <a:rPr sz="7400" b="1" spc="-25" dirty="0">
                <a:solidFill>
                  <a:srgbClr val="FF649A"/>
                </a:solidFill>
                <a:latin typeface="Cambria"/>
                <a:cs typeface="Cambria"/>
              </a:rPr>
              <a:t>a</a:t>
            </a:r>
            <a:r>
              <a:rPr sz="7400" b="1" spc="-5" dirty="0">
                <a:solidFill>
                  <a:srgbClr val="FF649A"/>
                </a:solidFill>
                <a:latin typeface="Cambria"/>
                <a:cs typeface="Cambria"/>
              </a:rPr>
              <a:t>wa</a:t>
            </a:r>
            <a:r>
              <a:rPr sz="7400" b="1" spc="-25" dirty="0">
                <a:solidFill>
                  <a:srgbClr val="FF649A"/>
                </a:solidFill>
                <a:latin typeface="Cambria"/>
                <a:cs typeface="Cambria"/>
              </a:rPr>
              <a:t>i</a:t>
            </a:r>
            <a:r>
              <a:rPr sz="7400" b="1" dirty="0">
                <a:solidFill>
                  <a:srgbClr val="FF649A"/>
                </a:solidFill>
                <a:latin typeface="Cambria"/>
                <a:cs typeface="Cambria"/>
              </a:rPr>
              <a:t>i</a:t>
            </a:r>
            <a:endParaRPr sz="7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6430" y="6949440"/>
            <a:ext cx="3270885" cy="67310"/>
          </a:xfrm>
          <a:custGeom>
            <a:avLst/>
            <a:gdLst/>
            <a:ahLst/>
            <a:cxnLst/>
            <a:rect l="l" t="t" r="r" b="b"/>
            <a:pathLst>
              <a:path w="3270885" h="67309">
                <a:moveTo>
                  <a:pt x="3270869" y="0"/>
                </a:moveTo>
                <a:lnTo>
                  <a:pt x="0" y="0"/>
                </a:lnTo>
                <a:lnTo>
                  <a:pt x="49529" y="3169"/>
                </a:lnTo>
                <a:lnTo>
                  <a:pt x="100309" y="3169"/>
                </a:lnTo>
                <a:lnTo>
                  <a:pt x="151119" y="6339"/>
                </a:lnTo>
                <a:lnTo>
                  <a:pt x="202570" y="6339"/>
                </a:lnTo>
                <a:lnTo>
                  <a:pt x="834389" y="43190"/>
                </a:lnTo>
                <a:lnTo>
                  <a:pt x="886449" y="43190"/>
                </a:lnTo>
                <a:lnTo>
                  <a:pt x="990599" y="48889"/>
                </a:lnTo>
                <a:lnTo>
                  <a:pt x="1060429" y="48889"/>
                </a:lnTo>
                <a:lnTo>
                  <a:pt x="1130289" y="52059"/>
                </a:lnTo>
                <a:lnTo>
                  <a:pt x="2205349" y="52059"/>
                </a:lnTo>
                <a:lnTo>
                  <a:pt x="2262499" y="55229"/>
                </a:lnTo>
                <a:lnTo>
                  <a:pt x="2339339" y="55229"/>
                </a:lnTo>
                <a:lnTo>
                  <a:pt x="2486649" y="60959"/>
                </a:lnTo>
                <a:lnTo>
                  <a:pt x="2557150" y="60959"/>
                </a:lnTo>
                <a:lnTo>
                  <a:pt x="2691749" y="67299"/>
                </a:lnTo>
                <a:lnTo>
                  <a:pt x="3027669" y="67299"/>
                </a:lnTo>
                <a:lnTo>
                  <a:pt x="3072109" y="64129"/>
                </a:lnTo>
                <a:lnTo>
                  <a:pt x="3112769" y="58430"/>
                </a:lnTo>
                <a:lnTo>
                  <a:pt x="3148949" y="55229"/>
                </a:lnTo>
                <a:lnTo>
                  <a:pt x="3209909" y="43190"/>
                </a:lnTo>
                <a:lnTo>
                  <a:pt x="3251819" y="21579"/>
                </a:lnTo>
                <a:lnTo>
                  <a:pt x="3266419" y="9509"/>
                </a:lnTo>
                <a:lnTo>
                  <a:pt x="32708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05300" y="7003084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5065" y="6276350"/>
            <a:ext cx="5212080" cy="713105"/>
          </a:xfrm>
          <a:custGeom>
            <a:avLst/>
            <a:gdLst/>
            <a:ahLst/>
            <a:cxnLst/>
            <a:rect l="l" t="t" r="r" b="b"/>
            <a:pathLst>
              <a:path w="5212080" h="713104">
                <a:moveTo>
                  <a:pt x="61603" y="0"/>
                </a:moveTo>
                <a:lnTo>
                  <a:pt x="49529" y="2529"/>
                </a:lnTo>
                <a:lnTo>
                  <a:pt x="43814" y="8869"/>
                </a:lnTo>
                <a:lnTo>
                  <a:pt x="41279" y="17769"/>
                </a:lnTo>
                <a:lnTo>
                  <a:pt x="39374" y="30479"/>
                </a:lnTo>
                <a:lnTo>
                  <a:pt x="35564" y="42519"/>
                </a:lnTo>
                <a:lnTo>
                  <a:pt x="13978" y="103479"/>
                </a:lnTo>
                <a:lnTo>
                  <a:pt x="2548" y="164439"/>
                </a:lnTo>
                <a:lnTo>
                  <a:pt x="0" y="225399"/>
                </a:lnTo>
                <a:lnTo>
                  <a:pt x="1274" y="255879"/>
                </a:lnTo>
                <a:lnTo>
                  <a:pt x="8263" y="316839"/>
                </a:lnTo>
                <a:lnTo>
                  <a:pt x="19049" y="374629"/>
                </a:lnTo>
                <a:lnTo>
                  <a:pt x="31754" y="432419"/>
                </a:lnTo>
                <a:lnTo>
                  <a:pt x="38099" y="462899"/>
                </a:lnTo>
                <a:lnTo>
                  <a:pt x="50804" y="518159"/>
                </a:lnTo>
                <a:lnTo>
                  <a:pt x="60329" y="572749"/>
                </a:lnTo>
                <a:lnTo>
                  <a:pt x="65413" y="624839"/>
                </a:lnTo>
                <a:lnTo>
                  <a:pt x="59698" y="636879"/>
                </a:lnTo>
                <a:lnTo>
                  <a:pt x="59054" y="645779"/>
                </a:lnTo>
                <a:lnTo>
                  <a:pt x="106049" y="676259"/>
                </a:lnTo>
                <a:lnTo>
                  <a:pt x="144779" y="691499"/>
                </a:lnTo>
                <a:lnTo>
                  <a:pt x="188594" y="701039"/>
                </a:lnTo>
                <a:lnTo>
                  <a:pt x="285119" y="713079"/>
                </a:lnTo>
                <a:lnTo>
                  <a:pt x="460379" y="713079"/>
                </a:lnTo>
                <a:lnTo>
                  <a:pt x="506729" y="709909"/>
                </a:lnTo>
                <a:lnTo>
                  <a:pt x="540389" y="709909"/>
                </a:lnTo>
                <a:lnTo>
                  <a:pt x="621029" y="703569"/>
                </a:lnTo>
                <a:lnTo>
                  <a:pt x="667393" y="703569"/>
                </a:lnTo>
                <a:lnTo>
                  <a:pt x="1097923" y="682599"/>
                </a:lnTo>
                <a:lnTo>
                  <a:pt x="1172849" y="682599"/>
                </a:lnTo>
                <a:lnTo>
                  <a:pt x="1330964" y="676259"/>
                </a:lnTo>
                <a:lnTo>
                  <a:pt x="1414153" y="676259"/>
                </a:lnTo>
                <a:lnTo>
                  <a:pt x="1499234" y="673089"/>
                </a:lnTo>
                <a:lnTo>
                  <a:pt x="5182233" y="673089"/>
                </a:lnTo>
                <a:lnTo>
                  <a:pt x="5185403" y="664189"/>
                </a:lnTo>
                <a:lnTo>
                  <a:pt x="5187324" y="652119"/>
                </a:lnTo>
                <a:lnTo>
                  <a:pt x="5189213" y="640079"/>
                </a:lnTo>
                <a:lnTo>
                  <a:pt x="5191134" y="627369"/>
                </a:lnTo>
                <a:lnTo>
                  <a:pt x="5193023" y="615299"/>
                </a:lnTo>
                <a:lnTo>
                  <a:pt x="5196833" y="603229"/>
                </a:lnTo>
                <a:lnTo>
                  <a:pt x="5201283" y="591159"/>
                </a:lnTo>
                <a:lnTo>
                  <a:pt x="5208263" y="581649"/>
                </a:lnTo>
                <a:lnTo>
                  <a:pt x="5210824" y="575919"/>
                </a:lnTo>
                <a:lnTo>
                  <a:pt x="5212073" y="566409"/>
                </a:lnTo>
                <a:lnTo>
                  <a:pt x="5212073" y="539099"/>
                </a:lnTo>
                <a:lnTo>
                  <a:pt x="5210824" y="523859"/>
                </a:lnTo>
                <a:lnTo>
                  <a:pt x="5209543" y="508619"/>
                </a:lnTo>
                <a:lnTo>
                  <a:pt x="5207654" y="490209"/>
                </a:lnTo>
                <a:lnTo>
                  <a:pt x="5205733" y="474969"/>
                </a:lnTo>
                <a:lnTo>
                  <a:pt x="5204453" y="459729"/>
                </a:lnTo>
                <a:lnTo>
                  <a:pt x="5202564" y="447659"/>
                </a:lnTo>
                <a:lnTo>
                  <a:pt x="5201923" y="438759"/>
                </a:lnTo>
                <a:lnTo>
                  <a:pt x="5201283" y="432419"/>
                </a:lnTo>
                <a:lnTo>
                  <a:pt x="5200643" y="414009"/>
                </a:lnTo>
                <a:lnTo>
                  <a:pt x="5200643" y="396239"/>
                </a:lnTo>
                <a:lnTo>
                  <a:pt x="5201283" y="374629"/>
                </a:lnTo>
                <a:lnTo>
                  <a:pt x="5201923" y="328909"/>
                </a:lnTo>
                <a:lnTo>
                  <a:pt x="5202564" y="307329"/>
                </a:lnTo>
                <a:lnTo>
                  <a:pt x="5203204" y="283189"/>
                </a:lnTo>
                <a:lnTo>
                  <a:pt x="5203204" y="234299"/>
                </a:lnTo>
                <a:lnTo>
                  <a:pt x="5201283" y="185409"/>
                </a:lnTo>
                <a:lnTo>
                  <a:pt x="5196833" y="139689"/>
                </a:lnTo>
                <a:lnTo>
                  <a:pt x="5188604" y="97139"/>
                </a:lnTo>
                <a:lnTo>
                  <a:pt x="5176534" y="60959"/>
                </a:lnTo>
                <a:lnTo>
                  <a:pt x="5147943" y="17769"/>
                </a:lnTo>
                <a:lnTo>
                  <a:pt x="4750454" y="17769"/>
                </a:lnTo>
                <a:lnTo>
                  <a:pt x="4697114" y="15239"/>
                </a:lnTo>
                <a:lnTo>
                  <a:pt x="4645663" y="15239"/>
                </a:lnTo>
                <a:lnTo>
                  <a:pt x="4497073" y="5699"/>
                </a:lnTo>
                <a:lnTo>
                  <a:pt x="99703" y="5699"/>
                </a:lnTo>
                <a:lnTo>
                  <a:pt x="61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1389" y="6291255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20" y="0"/>
                </a:lnTo>
              </a:path>
            </a:pathLst>
          </a:custGeom>
          <a:ln w="7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4769" y="6271580"/>
            <a:ext cx="4397375" cy="0"/>
          </a:xfrm>
          <a:custGeom>
            <a:avLst/>
            <a:gdLst/>
            <a:ahLst/>
            <a:cxnLst/>
            <a:rect l="l" t="t" r="r" b="b"/>
            <a:pathLst>
              <a:path w="4397375">
                <a:moveTo>
                  <a:pt x="0" y="0"/>
                </a:moveTo>
                <a:lnTo>
                  <a:pt x="4397370" y="0"/>
                </a:lnTo>
              </a:path>
            </a:pathLst>
          </a:custGeom>
          <a:ln w="22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46550" y="6259510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>
                <a:moveTo>
                  <a:pt x="0" y="0"/>
                </a:moveTo>
                <a:lnTo>
                  <a:pt x="1794519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88679" y="6259510"/>
            <a:ext cx="1623695" cy="0"/>
          </a:xfrm>
          <a:custGeom>
            <a:avLst/>
            <a:gdLst/>
            <a:ahLst/>
            <a:cxnLst/>
            <a:rect l="l" t="t" r="r" b="b"/>
            <a:pathLst>
              <a:path w="1623695">
                <a:moveTo>
                  <a:pt x="0" y="0"/>
                </a:moveTo>
                <a:lnTo>
                  <a:pt x="1623700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0279" y="6256325"/>
            <a:ext cx="993140" cy="0"/>
          </a:xfrm>
          <a:custGeom>
            <a:avLst/>
            <a:gdLst/>
            <a:ahLst/>
            <a:cxnLst/>
            <a:rect l="l" t="t" r="r" b="b"/>
            <a:pathLst>
              <a:path w="993139">
                <a:moveTo>
                  <a:pt x="0" y="0"/>
                </a:moveTo>
                <a:lnTo>
                  <a:pt x="99312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76009" y="6256325"/>
            <a:ext cx="1258570" cy="0"/>
          </a:xfrm>
          <a:custGeom>
            <a:avLst/>
            <a:gdLst/>
            <a:ahLst/>
            <a:cxnLst/>
            <a:rect l="l" t="t" r="r" b="b"/>
            <a:pathLst>
              <a:path w="1258570">
                <a:moveTo>
                  <a:pt x="0" y="0"/>
                </a:moveTo>
                <a:lnTo>
                  <a:pt x="125858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84429" y="6251570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>
                <a:moveTo>
                  <a:pt x="0" y="0"/>
                </a:moveTo>
                <a:lnTo>
                  <a:pt x="727700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3820" y="6251570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59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00325" y="624713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839" y="0"/>
                </a:lnTo>
              </a:path>
            </a:pathLst>
          </a:custGeom>
          <a:ln w="3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6369" y="6245535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589" y="0"/>
                </a:lnTo>
              </a:path>
            </a:pathLst>
          </a:custGeom>
          <a:ln w="7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98279" y="6241085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29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78910" y="6474470"/>
            <a:ext cx="356870" cy="354330"/>
          </a:xfrm>
          <a:custGeom>
            <a:avLst/>
            <a:gdLst/>
            <a:ahLst/>
            <a:cxnLst/>
            <a:rect l="l" t="t" r="r" b="b"/>
            <a:pathLst>
              <a:path w="356869" h="354329">
                <a:moveTo>
                  <a:pt x="200024" y="0"/>
                </a:moveTo>
                <a:lnTo>
                  <a:pt x="151138" y="5059"/>
                </a:lnTo>
                <a:lnTo>
                  <a:pt x="113038" y="18409"/>
                </a:lnTo>
                <a:lnTo>
                  <a:pt x="71759" y="45079"/>
                </a:lnTo>
                <a:lnTo>
                  <a:pt x="42553" y="72999"/>
                </a:lnTo>
                <a:lnTo>
                  <a:pt x="15239" y="111739"/>
                </a:lnTo>
                <a:lnTo>
                  <a:pt x="1274" y="152399"/>
                </a:lnTo>
                <a:lnTo>
                  <a:pt x="0" y="179069"/>
                </a:lnTo>
                <a:lnTo>
                  <a:pt x="643" y="192389"/>
                </a:lnTo>
                <a:lnTo>
                  <a:pt x="8263" y="231769"/>
                </a:lnTo>
                <a:lnTo>
                  <a:pt x="22229" y="268589"/>
                </a:lnTo>
                <a:lnTo>
                  <a:pt x="48899" y="309219"/>
                </a:lnTo>
                <a:lnTo>
                  <a:pt x="78748" y="336529"/>
                </a:lnTo>
                <a:lnTo>
                  <a:pt x="120658" y="349879"/>
                </a:lnTo>
                <a:lnTo>
                  <a:pt x="168283" y="354329"/>
                </a:lnTo>
                <a:lnTo>
                  <a:pt x="181618" y="353689"/>
                </a:lnTo>
                <a:lnTo>
                  <a:pt x="221623" y="349879"/>
                </a:lnTo>
                <a:lnTo>
                  <a:pt x="259079" y="340339"/>
                </a:lnTo>
                <a:lnTo>
                  <a:pt x="299728" y="313029"/>
                </a:lnTo>
                <a:lnTo>
                  <a:pt x="327659" y="279379"/>
                </a:lnTo>
                <a:lnTo>
                  <a:pt x="336554" y="256519"/>
                </a:lnTo>
                <a:lnTo>
                  <a:pt x="352424" y="209549"/>
                </a:lnTo>
                <a:lnTo>
                  <a:pt x="356878" y="167639"/>
                </a:lnTo>
                <a:lnTo>
                  <a:pt x="356234" y="153649"/>
                </a:lnTo>
                <a:lnTo>
                  <a:pt x="348614" y="104119"/>
                </a:lnTo>
                <a:lnTo>
                  <a:pt x="323849" y="60319"/>
                </a:lnTo>
                <a:lnTo>
                  <a:pt x="285119" y="24109"/>
                </a:lnTo>
                <a:lnTo>
                  <a:pt x="238768" y="5699"/>
                </a:lnTo>
                <a:lnTo>
                  <a:pt x="214003" y="1249"/>
                </a:lnTo>
                <a:lnTo>
                  <a:pt x="200024" y="0"/>
                </a:lnTo>
                <a:close/>
              </a:path>
            </a:pathLst>
          </a:custGeom>
          <a:solidFill>
            <a:srgbClr val="FFDD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0839" y="9867269"/>
            <a:ext cx="1765300" cy="496570"/>
          </a:xfrm>
          <a:custGeom>
            <a:avLst/>
            <a:gdLst/>
            <a:ahLst/>
            <a:cxnLst/>
            <a:rect l="l" t="t" r="r" b="b"/>
            <a:pathLst>
              <a:path w="1765300" h="496570">
                <a:moveTo>
                  <a:pt x="1765291" y="0"/>
                </a:moveTo>
                <a:lnTo>
                  <a:pt x="0" y="0"/>
                </a:lnTo>
                <a:lnTo>
                  <a:pt x="12060" y="3166"/>
                </a:lnTo>
                <a:lnTo>
                  <a:pt x="24764" y="3166"/>
                </a:lnTo>
                <a:lnTo>
                  <a:pt x="48886" y="8881"/>
                </a:lnTo>
                <a:lnTo>
                  <a:pt x="60316" y="15239"/>
                </a:lnTo>
                <a:lnTo>
                  <a:pt x="71746" y="18406"/>
                </a:lnTo>
                <a:lnTo>
                  <a:pt x="83176" y="24121"/>
                </a:lnTo>
                <a:lnTo>
                  <a:pt x="93975" y="33646"/>
                </a:lnTo>
                <a:lnTo>
                  <a:pt x="105405" y="39361"/>
                </a:lnTo>
                <a:lnTo>
                  <a:pt x="116204" y="48886"/>
                </a:lnTo>
                <a:lnTo>
                  <a:pt x="144136" y="76199"/>
                </a:lnTo>
                <a:lnTo>
                  <a:pt x="174616" y="112394"/>
                </a:lnTo>
                <a:lnTo>
                  <a:pt x="182236" y="127634"/>
                </a:lnTo>
                <a:lnTo>
                  <a:pt x="197476" y="152399"/>
                </a:lnTo>
                <a:lnTo>
                  <a:pt x="205096" y="161281"/>
                </a:lnTo>
                <a:lnTo>
                  <a:pt x="212716" y="173354"/>
                </a:lnTo>
                <a:lnTo>
                  <a:pt x="220979" y="186046"/>
                </a:lnTo>
                <a:lnTo>
                  <a:pt x="228599" y="198119"/>
                </a:lnTo>
                <a:lnTo>
                  <a:pt x="236850" y="210180"/>
                </a:lnTo>
                <a:lnTo>
                  <a:pt x="245101" y="219074"/>
                </a:lnTo>
                <a:lnTo>
                  <a:pt x="253364" y="231766"/>
                </a:lnTo>
                <a:lnTo>
                  <a:pt x="262246" y="240660"/>
                </a:lnTo>
                <a:lnTo>
                  <a:pt x="270509" y="252721"/>
                </a:lnTo>
                <a:lnTo>
                  <a:pt x="279391" y="262246"/>
                </a:lnTo>
                <a:lnTo>
                  <a:pt x="307335" y="289559"/>
                </a:lnTo>
                <a:lnTo>
                  <a:pt x="337184" y="316860"/>
                </a:lnTo>
                <a:lnTo>
                  <a:pt x="361949" y="335279"/>
                </a:lnTo>
                <a:lnTo>
                  <a:pt x="376546" y="347340"/>
                </a:lnTo>
                <a:lnTo>
                  <a:pt x="405764" y="365759"/>
                </a:lnTo>
                <a:lnTo>
                  <a:pt x="420361" y="377820"/>
                </a:lnTo>
                <a:lnTo>
                  <a:pt x="450210" y="396239"/>
                </a:lnTo>
                <a:lnTo>
                  <a:pt x="465450" y="401954"/>
                </a:lnTo>
                <a:lnTo>
                  <a:pt x="496561" y="420361"/>
                </a:lnTo>
                <a:lnTo>
                  <a:pt x="511801" y="426719"/>
                </a:lnTo>
                <a:lnTo>
                  <a:pt x="527684" y="435601"/>
                </a:lnTo>
                <a:lnTo>
                  <a:pt x="560069" y="447674"/>
                </a:lnTo>
                <a:lnTo>
                  <a:pt x="576571" y="457199"/>
                </a:lnTo>
                <a:lnTo>
                  <a:pt x="608956" y="469260"/>
                </a:lnTo>
                <a:lnTo>
                  <a:pt x="626101" y="472439"/>
                </a:lnTo>
                <a:lnTo>
                  <a:pt x="659760" y="484500"/>
                </a:lnTo>
                <a:lnTo>
                  <a:pt x="720089" y="496561"/>
                </a:lnTo>
                <a:lnTo>
                  <a:pt x="792479" y="496561"/>
                </a:lnTo>
                <a:lnTo>
                  <a:pt x="863595" y="481321"/>
                </a:lnTo>
                <a:lnTo>
                  <a:pt x="877561" y="475606"/>
                </a:lnTo>
                <a:lnTo>
                  <a:pt x="891539" y="472439"/>
                </a:lnTo>
                <a:lnTo>
                  <a:pt x="919471" y="460366"/>
                </a:lnTo>
                <a:lnTo>
                  <a:pt x="932806" y="450841"/>
                </a:lnTo>
                <a:lnTo>
                  <a:pt x="946784" y="445126"/>
                </a:lnTo>
                <a:lnTo>
                  <a:pt x="958214" y="438780"/>
                </a:lnTo>
                <a:lnTo>
                  <a:pt x="969001" y="429886"/>
                </a:lnTo>
                <a:lnTo>
                  <a:pt x="979800" y="423540"/>
                </a:lnTo>
                <a:lnTo>
                  <a:pt x="989956" y="414646"/>
                </a:lnTo>
                <a:lnTo>
                  <a:pt x="1000124" y="408300"/>
                </a:lnTo>
                <a:lnTo>
                  <a:pt x="1010280" y="399406"/>
                </a:lnTo>
                <a:lnTo>
                  <a:pt x="1019805" y="389881"/>
                </a:lnTo>
                <a:lnTo>
                  <a:pt x="1029330" y="384166"/>
                </a:lnTo>
                <a:lnTo>
                  <a:pt x="1038224" y="374641"/>
                </a:lnTo>
                <a:lnTo>
                  <a:pt x="1047106" y="365759"/>
                </a:lnTo>
                <a:lnTo>
                  <a:pt x="1055369" y="356234"/>
                </a:lnTo>
                <a:lnTo>
                  <a:pt x="1063620" y="347340"/>
                </a:lnTo>
                <a:lnTo>
                  <a:pt x="1071871" y="335279"/>
                </a:lnTo>
                <a:lnTo>
                  <a:pt x="1080134" y="325754"/>
                </a:lnTo>
                <a:lnTo>
                  <a:pt x="1087754" y="316860"/>
                </a:lnTo>
                <a:lnTo>
                  <a:pt x="1095374" y="304799"/>
                </a:lnTo>
                <a:lnTo>
                  <a:pt x="1102994" y="295274"/>
                </a:lnTo>
                <a:lnTo>
                  <a:pt x="1109971" y="283201"/>
                </a:lnTo>
                <a:lnTo>
                  <a:pt x="1117591" y="274319"/>
                </a:lnTo>
                <a:lnTo>
                  <a:pt x="1146809" y="228599"/>
                </a:lnTo>
                <a:lnTo>
                  <a:pt x="1167121" y="198119"/>
                </a:lnTo>
                <a:lnTo>
                  <a:pt x="1177289" y="186046"/>
                </a:lnTo>
                <a:lnTo>
                  <a:pt x="1187445" y="170806"/>
                </a:lnTo>
                <a:lnTo>
                  <a:pt x="1198244" y="155566"/>
                </a:lnTo>
                <a:lnTo>
                  <a:pt x="1209031" y="142874"/>
                </a:lnTo>
                <a:lnTo>
                  <a:pt x="1220461" y="127634"/>
                </a:lnTo>
                <a:lnTo>
                  <a:pt x="1231891" y="115561"/>
                </a:lnTo>
                <a:lnTo>
                  <a:pt x="1243321" y="100321"/>
                </a:lnTo>
                <a:lnTo>
                  <a:pt x="1268729" y="76199"/>
                </a:lnTo>
                <a:lnTo>
                  <a:pt x="1282064" y="64126"/>
                </a:lnTo>
                <a:lnTo>
                  <a:pt x="1295399" y="51434"/>
                </a:lnTo>
                <a:lnTo>
                  <a:pt x="1309996" y="42540"/>
                </a:lnTo>
                <a:lnTo>
                  <a:pt x="1324605" y="30479"/>
                </a:lnTo>
                <a:lnTo>
                  <a:pt x="1339845" y="20954"/>
                </a:lnTo>
                <a:lnTo>
                  <a:pt x="1356359" y="8881"/>
                </a:lnTo>
                <a:lnTo>
                  <a:pt x="1755766" y="8881"/>
                </a:lnTo>
                <a:lnTo>
                  <a:pt x="1758945" y="5714"/>
                </a:lnTo>
                <a:lnTo>
                  <a:pt x="1765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87198" y="9876151"/>
            <a:ext cx="399415" cy="70485"/>
          </a:xfrm>
          <a:custGeom>
            <a:avLst/>
            <a:gdLst/>
            <a:ahLst/>
            <a:cxnLst/>
            <a:rect l="l" t="t" r="r" b="b"/>
            <a:pathLst>
              <a:path w="399414" h="70484">
                <a:moveTo>
                  <a:pt x="399406" y="0"/>
                </a:moveTo>
                <a:lnTo>
                  <a:pt x="0" y="0"/>
                </a:lnTo>
                <a:lnTo>
                  <a:pt x="10786" y="9524"/>
                </a:lnTo>
                <a:lnTo>
                  <a:pt x="43171" y="27313"/>
                </a:lnTo>
                <a:lnTo>
                  <a:pt x="65400" y="40004"/>
                </a:lnTo>
                <a:lnTo>
                  <a:pt x="82545" y="45719"/>
                </a:lnTo>
                <a:lnTo>
                  <a:pt x="99690" y="55244"/>
                </a:lnTo>
                <a:lnTo>
                  <a:pt x="117466" y="57793"/>
                </a:lnTo>
                <a:lnTo>
                  <a:pt x="135885" y="64139"/>
                </a:lnTo>
                <a:lnTo>
                  <a:pt x="154304" y="67318"/>
                </a:lnTo>
                <a:lnTo>
                  <a:pt x="172711" y="67318"/>
                </a:lnTo>
                <a:lnTo>
                  <a:pt x="191130" y="70484"/>
                </a:lnTo>
                <a:lnTo>
                  <a:pt x="227956" y="70484"/>
                </a:lnTo>
                <a:lnTo>
                  <a:pt x="281939" y="60959"/>
                </a:lnTo>
                <a:lnTo>
                  <a:pt x="332100" y="42553"/>
                </a:lnTo>
                <a:lnTo>
                  <a:pt x="377189" y="18419"/>
                </a:lnTo>
                <a:lnTo>
                  <a:pt x="390524" y="9524"/>
                </a:lnTo>
                <a:lnTo>
                  <a:pt x="3994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25" y="7566020"/>
            <a:ext cx="2332990" cy="2337435"/>
          </a:xfrm>
          <a:custGeom>
            <a:avLst/>
            <a:gdLst/>
            <a:ahLst/>
            <a:cxnLst/>
            <a:rect l="l" t="t" r="r" b="b"/>
            <a:pathLst>
              <a:path w="2332990" h="2337434">
                <a:moveTo>
                  <a:pt x="0" y="0"/>
                </a:moveTo>
                <a:lnTo>
                  <a:pt x="0" y="2337444"/>
                </a:lnTo>
                <a:lnTo>
                  <a:pt x="6346" y="2337444"/>
                </a:lnTo>
                <a:lnTo>
                  <a:pt x="22229" y="2334895"/>
                </a:lnTo>
                <a:lnTo>
                  <a:pt x="37469" y="2334895"/>
                </a:lnTo>
                <a:lnTo>
                  <a:pt x="84450" y="2325370"/>
                </a:lnTo>
                <a:lnTo>
                  <a:pt x="100334" y="2325370"/>
                </a:lnTo>
                <a:lnTo>
                  <a:pt x="115574" y="2322204"/>
                </a:lnTo>
                <a:lnTo>
                  <a:pt x="131444" y="2322204"/>
                </a:lnTo>
                <a:lnTo>
                  <a:pt x="146684" y="2319655"/>
                </a:lnTo>
                <a:lnTo>
                  <a:pt x="193035" y="2313310"/>
                </a:lnTo>
                <a:lnTo>
                  <a:pt x="208275" y="2310130"/>
                </a:lnTo>
                <a:lnTo>
                  <a:pt x="223515" y="2310130"/>
                </a:lnTo>
                <a:lnTo>
                  <a:pt x="254639" y="2304415"/>
                </a:lnTo>
                <a:lnTo>
                  <a:pt x="269879" y="2304415"/>
                </a:lnTo>
                <a:lnTo>
                  <a:pt x="282570" y="2301249"/>
                </a:lnTo>
                <a:lnTo>
                  <a:pt x="2086605" y="2301249"/>
                </a:lnTo>
                <a:lnTo>
                  <a:pt x="2107560" y="2279650"/>
                </a:lnTo>
                <a:lnTo>
                  <a:pt x="2116454" y="2273935"/>
                </a:lnTo>
                <a:lnTo>
                  <a:pt x="2134230" y="2255529"/>
                </a:lnTo>
                <a:lnTo>
                  <a:pt x="2143124" y="2246004"/>
                </a:lnTo>
                <a:lnTo>
                  <a:pt x="2152019" y="2233930"/>
                </a:lnTo>
                <a:lnTo>
                  <a:pt x="2160269" y="2225049"/>
                </a:lnTo>
                <a:lnTo>
                  <a:pt x="2192654" y="2188210"/>
                </a:lnTo>
                <a:lnTo>
                  <a:pt x="2216789" y="2152015"/>
                </a:lnTo>
                <a:lnTo>
                  <a:pt x="2228219" y="2136775"/>
                </a:lnTo>
                <a:lnTo>
                  <a:pt x="2239649" y="2118369"/>
                </a:lnTo>
                <a:lnTo>
                  <a:pt x="2249804" y="2103129"/>
                </a:lnTo>
                <a:lnTo>
                  <a:pt x="2259329" y="2084710"/>
                </a:lnTo>
                <a:lnTo>
                  <a:pt x="2277749" y="2047884"/>
                </a:lnTo>
                <a:lnTo>
                  <a:pt x="2292989" y="2011689"/>
                </a:lnTo>
                <a:lnTo>
                  <a:pt x="2306324" y="1974850"/>
                </a:lnTo>
                <a:lnTo>
                  <a:pt x="2320920" y="1917070"/>
                </a:lnTo>
                <a:lnTo>
                  <a:pt x="2329814" y="1859289"/>
                </a:lnTo>
                <a:lnTo>
                  <a:pt x="2332350" y="1819284"/>
                </a:lnTo>
                <a:lnTo>
                  <a:pt x="2332994" y="1791970"/>
                </a:lnTo>
                <a:lnTo>
                  <a:pt x="2331719" y="1764670"/>
                </a:lnTo>
                <a:lnTo>
                  <a:pt x="2327909" y="1712604"/>
                </a:lnTo>
                <a:lnTo>
                  <a:pt x="2319659" y="1661169"/>
                </a:lnTo>
                <a:lnTo>
                  <a:pt x="2308229" y="1612270"/>
                </a:lnTo>
                <a:lnTo>
                  <a:pt x="2292345" y="1563370"/>
                </a:lnTo>
                <a:lnTo>
                  <a:pt x="2272664" y="1514484"/>
                </a:lnTo>
                <a:lnTo>
                  <a:pt x="2261234" y="1493529"/>
                </a:lnTo>
                <a:lnTo>
                  <a:pt x="2249174" y="1468764"/>
                </a:lnTo>
                <a:lnTo>
                  <a:pt x="2221860" y="1426210"/>
                </a:lnTo>
                <a:lnTo>
                  <a:pt x="2190119" y="1383670"/>
                </a:lnTo>
                <a:lnTo>
                  <a:pt x="2153924" y="1344295"/>
                </a:lnTo>
                <a:lnTo>
                  <a:pt x="2126610" y="1316364"/>
                </a:lnTo>
                <a:lnTo>
                  <a:pt x="2107560" y="1301124"/>
                </a:lnTo>
                <a:lnTo>
                  <a:pt x="2098035" y="1292230"/>
                </a:lnTo>
                <a:lnTo>
                  <a:pt x="2087879" y="1283335"/>
                </a:lnTo>
                <a:lnTo>
                  <a:pt x="2077724" y="1276990"/>
                </a:lnTo>
                <a:lnTo>
                  <a:pt x="2067555" y="1268095"/>
                </a:lnTo>
                <a:lnTo>
                  <a:pt x="2057399" y="1261750"/>
                </a:lnTo>
                <a:lnTo>
                  <a:pt x="2047244" y="1252855"/>
                </a:lnTo>
                <a:lnTo>
                  <a:pt x="2037075" y="1246510"/>
                </a:lnTo>
                <a:lnTo>
                  <a:pt x="2026919" y="1237615"/>
                </a:lnTo>
                <a:lnTo>
                  <a:pt x="2016764" y="1231270"/>
                </a:lnTo>
                <a:lnTo>
                  <a:pt x="2005964" y="1222375"/>
                </a:lnTo>
                <a:lnTo>
                  <a:pt x="1979294" y="1203969"/>
                </a:lnTo>
                <a:lnTo>
                  <a:pt x="1508759" y="1203969"/>
                </a:lnTo>
                <a:lnTo>
                  <a:pt x="1496055" y="1200790"/>
                </a:lnTo>
                <a:lnTo>
                  <a:pt x="1485269" y="1191895"/>
                </a:lnTo>
                <a:lnTo>
                  <a:pt x="1477649" y="1179204"/>
                </a:lnTo>
                <a:lnTo>
                  <a:pt x="1472564" y="1163964"/>
                </a:lnTo>
                <a:lnTo>
                  <a:pt x="1468124" y="1148724"/>
                </a:lnTo>
                <a:lnTo>
                  <a:pt x="1450979" y="1103004"/>
                </a:lnTo>
                <a:lnTo>
                  <a:pt x="1430024" y="1057284"/>
                </a:lnTo>
                <a:lnTo>
                  <a:pt x="1422404" y="1045210"/>
                </a:lnTo>
                <a:lnTo>
                  <a:pt x="1414784" y="1029970"/>
                </a:lnTo>
                <a:lnTo>
                  <a:pt x="1398269" y="1005849"/>
                </a:lnTo>
                <a:lnTo>
                  <a:pt x="1389375" y="990609"/>
                </a:lnTo>
                <a:lnTo>
                  <a:pt x="1361444" y="953770"/>
                </a:lnTo>
                <a:lnTo>
                  <a:pt x="1332225" y="920124"/>
                </a:lnTo>
                <a:lnTo>
                  <a:pt x="1322069" y="908050"/>
                </a:lnTo>
                <a:lnTo>
                  <a:pt x="1313819" y="899169"/>
                </a:lnTo>
                <a:lnTo>
                  <a:pt x="677549" y="899169"/>
                </a:lnTo>
                <a:lnTo>
                  <a:pt x="676274" y="883929"/>
                </a:lnTo>
                <a:lnTo>
                  <a:pt x="675000" y="871855"/>
                </a:lnTo>
                <a:lnTo>
                  <a:pt x="674369" y="859164"/>
                </a:lnTo>
                <a:lnTo>
                  <a:pt x="673095" y="847090"/>
                </a:lnTo>
                <a:lnTo>
                  <a:pt x="672464" y="835030"/>
                </a:lnTo>
                <a:lnTo>
                  <a:pt x="671190" y="822969"/>
                </a:lnTo>
                <a:lnTo>
                  <a:pt x="669929" y="810895"/>
                </a:lnTo>
                <a:lnTo>
                  <a:pt x="666749" y="792489"/>
                </a:lnTo>
                <a:lnTo>
                  <a:pt x="664214" y="777249"/>
                </a:lnTo>
                <a:lnTo>
                  <a:pt x="660404" y="758830"/>
                </a:lnTo>
                <a:lnTo>
                  <a:pt x="656594" y="743590"/>
                </a:lnTo>
                <a:lnTo>
                  <a:pt x="652784" y="725170"/>
                </a:lnTo>
                <a:lnTo>
                  <a:pt x="647699" y="709931"/>
                </a:lnTo>
                <a:lnTo>
                  <a:pt x="631185" y="664211"/>
                </a:lnTo>
                <a:lnTo>
                  <a:pt x="610874" y="618491"/>
                </a:lnTo>
                <a:lnTo>
                  <a:pt x="594990" y="591190"/>
                </a:lnTo>
                <a:lnTo>
                  <a:pt x="586739" y="575950"/>
                </a:lnTo>
                <a:lnTo>
                  <a:pt x="577845" y="563889"/>
                </a:lnTo>
                <a:lnTo>
                  <a:pt x="567689" y="548649"/>
                </a:lnTo>
                <a:lnTo>
                  <a:pt x="558164" y="536576"/>
                </a:lnTo>
                <a:lnTo>
                  <a:pt x="547365" y="523884"/>
                </a:lnTo>
                <a:lnTo>
                  <a:pt x="535935" y="508644"/>
                </a:lnTo>
                <a:lnTo>
                  <a:pt x="526410" y="499750"/>
                </a:lnTo>
                <a:lnTo>
                  <a:pt x="515624" y="490856"/>
                </a:lnTo>
                <a:lnTo>
                  <a:pt x="505455" y="481331"/>
                </a:lnTo>
                <a:lnTo>
                  <a:pt x="497835" y="475616"/>
                </a:lnTo>
                <a:lnTo>
                  <a:pt x="235589" y="475616"/>
                </a:lnTo>
                <a:lnTo>
                  <a:pt x="219705" y="469270"/>
                </a:lnTo>
                <a:lnTo>
                  <a:pt x="197489" y="426729"/>
                </a:lnTo>
                <a:lnTo>
                  <a:pt x="197489" y="411489"/>
                </a:lnTo>
                <a:lnTo>
                  <a:pt x="194940" y="381009"/>
                </a:lnTo>
                <a:lnTo>
                  <a:pt x="189869" y="350529"/>
                </a:lnTo>
                <a:lnTo>
                  <a:pt x="186689" y="338456"/>
                </a:lnTo>
                <a:lnTo>
                  <a:pt x="182879" y="323216"/>
                </a:lnTo>
                <a:lnTo>
                  <a:pt x="178439" y="307976"/>
                </a:lnTo>
                <a:lnTo>
                  <a:pt x="173985" y="295284"/>
                </a:lnTo>
                <a:lnTo>
                  <a:pt x="168914" y="280044"/>
                </a:lnTo>
                <a:lnTo>
                  <a:pt x="163829" y="267971"/>
                </a:lnTo>
                <a:lnTo>
                  <a:pt x="158745" y="252731"/>
                </a:lnTo>
                <a:lnTo>
                  <a:pt x="153030" y="240670"/>
                </a:lnTo>
                <a:lnTo>
                  <a:pt x="142244" y="213369"/>
                </a:lnTo>
                <a:lnTo>
                  <a:pt x="137159" y="201296"/>
                </a:lnTo>
                <a:lnTo>
                  <a:pt x="131444" y="188604"/>
                </a:lnTo>
                <a:lnTo>
                  <a:pt x="126360" y="173364"/>
                </a:lnTo>
                <a:lnTo>
                  <a:pt x="121919" y="161291"/>
                </a:lnTo>
                <a:lnTo>
                  <a:pt x="116835" y="146051"/>
                </a:lnTo>
                <a:lnTo>
                  <a:pt x="101595" y="109856"/>
                </a:lnTo>
                <a:lnTo>
                  <a:pt x="88260" y="88270"/>
                </a:lnTo>
                <a:lnTo>
                  <a:pt x="81284" y="76199"/>
                </a:lnTo>
                <a:lnTo>
                  <a:pt x="47624" y="39380"/>
                </a:lnTo>
                <a:lnTo>
                  <a:pt x="18418" y="15239"/>
                </a:lnTo>
                <a:lnTo>
                  <a:pt x="8251" y="57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30989" y="8705850"/>
            <a:ext cx="457834" cy="64135"/>
          </a:xfrm>
          <a:custGeom>
            <a:avLst/>
            <a:gdLst/>
            <a:ahLst/>
            <a:cxnLst/>
            <a:rect l="l" t="t" r="r" b="b"/>
            <a:pathLst>
              <a:path w="457835" h="64134">
                <a:moveTo>
                  <a:pt x="290821" y="0"/>
                </a:moveTo>
                <a:lnTo>
                  <a:pt x="213359" y="0"/>
                </a:lnTo>
                <a:lnTo>
                  <a:pt x="193035" y="3179"/>
                </a:lnTo>
                <a:lnTo>
                  <a:pt x="173354" y="8894"/>
                </a:lnTo>
                <a:lnTo>
                  <a:pt x="153661" y="12060"/>
                </a:lnTo>
                <a:lnTo>
                  <a:pt x="113025" y="24134"/>
                </a:lnTo>
                <a:lnTo>
                  <a:pt x="92701" y="33659"/>
                </a:lnTo>
                <a:lnTo>
                  <a:pt x="81271" y="39374"/>
                </a:lnTo>
                <a:lnTo>
                  <a:pt x="70484" y="42540"/>
                </a:lnTo>
                <a:lnTo>
                  <a:pt x="59054" y="48899"/>
                </a:lnTo>
                <a:lnTo>
                  <a:pt x="0" y="64139"/>
                </a:lnTo>
                <a:lnTo>
                  <a:pt x="457830" y="64139"/>
                </a:lnTo>
                <a:lnTo>
                  <a:pt x="440054" y="52065"/>
                </a:lnTo>
                <a:lnTo>
                  <a:pt x="384809" y="24134"/>
                </a:lnTo>
                <a:lnTo>
                  <a:pt x="328921" y="6345"/>
                </a:lnTo>
                <a:lnTo>
                  <a:pt x="2908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7074" y="8336911"/>
            <a:ext cx="636270" cy="128270"/>
          </a:xfrm>
          <a:custGeom>
            <a:avLst/>
            <a:gdLst/>
            <a:ahLst/>
            <a:cxnLst/>
            <a:rect l="l" t="t" r="r" b="b"/>
            <a:pathLst>
              <a:path w="636269" h="128270">
                <a:moveTo>
                  <a:pt x="388619" y="0"/>
                </a:moveTo>
                <a:lnTo>
                  <a:pt x="342256" y="0"/>
                </a:lnTo>
                <a:lnTo>
                  <a:pt x="318134" y="3179"/>
                </a:lnTo>
                <a:lnTo>
                  <a:pt x="245744" y="21598"/>
                </a:lnTo>
                <a:lnTo>
                  <a:pt x="221610" y="33659"/>
                </a:lnTo>
                <a:lnTo>
                  <a:pt x="209549" y="40004"/>
                </a:lnTo>
                <a:lnTo>
                  <a:pt x="198119" y="42553"/>
                </a:lnTo>
                <a:lnTo>
                  <a:pt x="163829" y="60959"/>
                </a:lnTo>
                <a:lnTo>
                  <a:pt x="152399" y="64139"/>
                </a:lnTo>
                <a:lnTo>
                  <a:pt x="117466" y="82558"/>
                </a:lnTo>
                <a:lnTo>
                  <a:pt x="106036" y="85724"/>
                </a:lnTo>
                <a:lnTo>
                  <a:pt x="83176" y="97798"/>
                </a:lnTo>
                <a:lnTo>
                  <a:pt x="71115" y="100964"/>
                </a:lnTo>
                <a:lnTo>
                  <a:pt x="48255" y="113038"/>
                </a:lnTo>
                <a:lnTo>
                  <a:pt x="36825" y="116204"/>
                </a:lnTo>
                <a:lnTo>
                  <a:pt x="25395" y="121919"/>
                </a:lnTo>
                <a:lnTo>
                  <a:pt x="13334" y="125099"/>
                </a:lnTo>
                <a:lnTo>
                  <a:pt x="0" y="128278"/>
                </a:lnTo>
                <a:lnTo>
                  <a:pt x="636269" y="128278"/>
                </a:lnTo>
                <a:lnTo>
                  <a:pt x="594359" y="88273"/>
                </a:lnTo>
                <a:lnTo>
                  <a:pt x="558164" y="60959"/>
                </a:lnTo>
                <a:lnTo>
                  <a:pt x="518790" y="36838"/>
                </a:lnTo>
                <a:lnTo>
                  <a:pt x="477511" y="18419"/>
                </a:lnTo>
                <a:lnTo>
                  <a:pt x="433696" y="6358"/>
                </a:lnTo>
                <a:lnTo>
                  <a:pt x="388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114" y="8001630"/>
            <a:ext cx="262255" cy="40005"/>
          </a:xfrm>
          <a:custGeom>
            <a:avLst/>
            <a:gdLst/>
            <a:ahLst/>
            <a:cxnLst/>
            <a:rect l="l" t="t" r="r" b="b"/>
            <a:pathLst>
              <a:path w="262255" h="40004">
                <a:moveTo>
                  <a:pt x="176521" y="0"/>
                </a:moveTo>
                <a:lnTo>
                  <a:pt x="112394" y="0"/>
                </a:lnTo>
                <a:lnTo>
                  <a:pt x="72389" y="9524"/>
                </a:lnTo>
                <a:lnTo>
                  <a:pt x="59054" y="15239"/>
                </a:lnTo>
                <a:lnTo>
                  <a:pt x="46981" y="21598"/>
                </a:lnTo>
                <a:lnTo>
                  <a:pt x="34920" y="24764"/>
                </a:lnTo>
                <a:lnTo>
                  <a:pt x="22859" y="30479"/>
                </a:lnTo>
                <a:lnTo>
                  <a:pt x="11429" y="36838"/>
                </a:lnTo>
                <a:lnTo>
                  <a:pt x="0" y="40004"/>
                </a:lnTo>
                <a:lnTo>
                  <a:pt x="262246" y="40004"/>
                </a:lnTo>
                <a:lnTo>
                  <a:pt x="258436" y="36838"/>
                </a:lnTo>
                <a:lnTo>
                  <a:pt x="247649" y="27313"/>
                </a:lnTo>
                <a:lnTo>
                  <a:pt x="236219" y="21598"/>
                </a:lnTo>
                <a:lnTo>
                  <a:pt x="224789" y="15239"/>
                </a:lnTo>
                <a:lnTo>
                  <a:pt x="213359" y="12073"/>
                </a:lnTo>
                <a:lnTo>
                  <a:pt x="201286" y="6358"/>
                </a:lnTo>
                <a:lnTo>
                  <a:pt x="1765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55960" y="8072759"/>
            <a:ext cx="3221355" cy="67310"/>
          </a:xfrm>
          <a:custGeom>
            <a:avLst/>
            <a:gdLst/>
            <a:ahLst/>
            <a:cxnLst/>
            <a:rect l="l" t="t" r="r" b="b"/>
            <a:pathLst>
              <a:path w="3221354" h="67309">
                <a:moveTo>
                  <a:pt x="3221339" y="0"/>
                </a:moveTo>
                <a:lnTo>
                  <a:pt x="0" y="0"/>
                </a:lnTo>
                <a:lnTo>
                  <a:pt x="101589" y="6345"/>
                </a:lnTo>
                <a:lnTo>
                  <a:pt x="153040" y="6345"/>
                </a:lnTo>
                <a:lnTo>
                  <a:pt x="784859" y="43171"/>
                </a:lnTo>
                <a:lnTo>
                  <a:pt x="836919" y="43171"/>
                </a:lnTo>
                <a:lnTo>
                  <a:pt x="941069" y="48886"/>
                </a:lnTo>
                <a:lnTo>
                  <a:pt x="1010899" y="48886"/>
                </a:lnTo>
                <a:lnTo>
                  <a:pt x="1080759" y="52065"/>
                </a:lnTo>
                <a:lnTo>
                  <a:pt x="2155819" y="52065"/>
                </a:lnTo>
                <a:lnTo>
                  <a:pt x="2212969" y="55244"/>
                </a:lnTo>
                <a:lnTo>
                  <a:pt x="2289809" y="55244"/>
                </a:lnTo>
                <a:lnTo>
                  <a:pt x="2437119" y="60959"/>
                </a:lnTo>
                <a:lnTo>
                  <a:pt x="2507620" y="60959"/>
                </a:lnTo>
                <a:lnTo>
                  <a:pt x="2642219" y="67305"/>
                </a:lnTo>
                <a:lnTo>
                  <a:pt x="2978139" y="67305"/>
                </a:lnTo>
                <a:lnTo>
                  <a:pt x="3022579" y="64126"/>
                </a:lnTo>
                <a:lnTo>
                  <a:pt x="3063239" y="58411"/>
                </a:lnTo>
                <a:lnTo>
                  <a:pt x="3099419" y="55244"/>
                </a:lnTo>
                <a:lnTo>
                  <a:pt x="3160379" y="43171"/>
                </a:lnTo>
                <a:lnTo>
                  <a:pt x="3202289" y="21585"/>
                </a:lnTo>
                <a:lnTo>
                  <a:pt x="3216889" y="9524"/>
                </a:lnTo>
                <a:lnTo>
                  <a:pt x="32213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5300" y="8126414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44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5065" y="7399660"/>
            <a:ext cx="5212080" cy="713105"/>
          </a:xfrm>
          <a:custGeom>
            <a:avLst/>
            <a:gdLst/>
            <a:ahLst/>
            <a:cxnLst/>
            <a:rect l="l" t="t" r="r" b="b"/>
            <a:pathLst>
              <a:path w="5212080" h="713104">
                <a:moveTo>
                  <a:pt x="61603" y="0"/>
                </a:moveTo>
                <a:lnTo>
                  <a:pt x="49529" y="2529"/>
                </a:lnTo>
                <a:lnTo>
                  <a:pt x="43814" y="8869"/>
                </a:lnTo>
                <a:lnTo>
                  <a:pt x="41279" y="17769"/>
                </a:lnTo>
                <a:lnTo>
                  <a:pt x="39374" y="30479"/>
                </a:lnTo>
                <a:lnTo>
                  <a:pt x="35564" y="42550"/>
                </a:lnTo>
                <a:lnTo>
                  <a:pt x="13978" y="103510"/>
                </a:lnTo>
                <a:lnTo>
                  <a:pt x="2548" y="164470"/>
                </a:lnTo>
                <a:lnTo>
                  <a:pt x="0" y="225430"/>
                </a:lnTo>
                <a:lnTo>
                  <a:pt x="1274" y="255903"/>
                </a:lnTo>
                <a:lnTo>
                  <a:pt x="8263" y="316863"/>
                </a:lnTo>
                <a:lnTo>
                  <a:pt x="19049" y="374644"/>
                </a:lnTo>
                <a:lnTo>
                  <a:pt x="31754" y="432425"/>
                </a:lnTo>
                <a:lnTo>
                  <a:pt x="38099" y="462905"/>
                </a:lnTo>
                <a:lnTo>
                  <a:pt x="50804" y="518150"/>
                </a:lnTo>
                <a:lnTo>
                  <a:pt x="60329" y="572764"/>
                </a:lnTo>
                <a:lnTo>
                  <a:pt x="65413" y="624830"/>
                </a:lnTo>
                <a:lnTo>
                  <a:pt x="59698" y="636903"/>
                </a:lnTo>
                <a:lnTo>
                  <a:pt x="59054" y="645785"/>
                </a:lnTo>
                <a:lnTo>
                  <a:pt x="106049" y="676265"/>
                </a:lnTo>
                <a:lnTo>
                  <a:pt x="144779" y="691505"/>
                </a:lnTo>
                <a:lnTo>
                  <a:pt x="188594" y="701030"/>
                </a:lnTo>
                <a:lnTo>
                  <a:pt x="285119" y="713103"/>
                </a:lnTo>
                <a:lnTo>
                  <a:pt x="460379" y="713103"/>
                </a:lnTo>
                <a:lnTo>
                  <a:pt x="506729" y="709924"/>
                </a:lnTo>
                <a:lnTo>
                  <a:pt x="540389" y="709924"/>
                </a:lnTo>
                <a:lnTo>
                  <a:pt x="621029" y="703578"/>
                </a:lnTo>
                <a:lnTo>
                  <a:pt x="667393" y="703578"/>
                </a:lnTo>
                <a:lnTo>
                  <a:pt x="1097923" y="682623"/>
                </a:lnTo>
                <a:lnTo>
                  <a:pt x="1172849" y="682623"/>
                </a:lnTo>
                <a:lnTo>
                  <a:pt x="1330964" y="676265"/>
                </a:lnTo>
                <a:lnTo>
                  <a:pt x="1414153" y="676265"/>
                </a:lnTo>
                <a:lnTo>
                  <a:pt x="1499234" y="673098"/>
                </a:lnTo>
                <a:lnTo>
                  <a:pt x="5182233" y="673098"/>
                </a:lnTo>
                <a:lnTo>
                  <a:pt x="5185403" y="664204"/>
                </a:lnTo>
                <a:lnTo>
                  <a:pt x="5187324" y="652143"/>
                </a:lnTo>
                <a:lnTo>
                  <a:pt x="5189213" y="640070"/>
                </a:lnTo>
                <a:lnTo>
                  <a:pt x="5191134" y="627378"/>
                </a:lnTo>
                <a:lnTo>
                  <a:pt x="5193023" y="615305"/>
                </a:lnTo>
                <a:lnTo>
                  <a:pt x="5196833" y="603244"/>
                </a:lnTo>
                <a:lnTo>
                  <a:pt x="5201283" y="591183"/>
                </a:lnTo>
                <a:lnTo>
                  <a:pt x="5208263" y="581658"/>
                </a:lnTo>
                <a:lnTo>
                  <a:pt x="5210824" y="575943"/>
                </a:lnTo>
                <a:lnTo>
                  <a:pt x="5212073" y="566418"/>
                </a:lnTo>
                <a:lnTo>
                  <a:pt x="5212073" y="539105"/>
                </a:lnTo>
                <a:lnTo>
                  <a:pt x="5210824" y="523865"/>
                </a:lnTo>
                <a:lnTo>
                  <a:pt x="5209543" y="508625"/>
                </a:lnTo>
                <a:lnTo>
                  <a:pt x="5207654" y="490218"/>
                </a:lnTo>
                <a:lnTo>
                  <a:pt x="5205733" y="474978"/>
                </a:lnTo>
                <a:lnTo>
                  <a:pt x="5204453" y="459738"/>
                </a:lnTo>
                <a:lnTo>
                  <a:pt x="5202564" y="447665"/>
                </a:lnTo>
                <a:lnTo>
                  <a:pt x="5201923" y="438783"/>
                </a:lnTo>
                <a:lnTo>
                  <a:pt x="5201283" y="432425"/>
                </a:lnTo>
                <a:lnTo>
                  <a:pt x="5200643" y="414018"/>
                </a:lnTo>
                <a:lnTo>
                  <a:pt x="5200643" y="396230"/>
                </a:lnTo>
                <a:lnTo>
                  <a:pt x="5201283" y="374644"/>
                </a:lnTo>
                <a:lnTo>
                  <a:pt x="5201923" y="328924"/>
                </a:lnTo>
                <a:lnTo>
                  <a:pt x="5202564" y="307338"/>
                </a:lnTo>
                <a:lnTo>
                  <a:pt x="5203204" y="283204"/>
                </a:lnTo>
                <a:lnTo>
                  <a:pt x="5203204" y="234299"/>
                </a:lnTo>
                <a:lnTo>
                  <a:pt x="5201283" y="185409"/>
                </a:lnTo>
                <a:lnTo>
                  <a:pt x="5196833" y="139689"/>
                </a:lnTo>
                <a:lnTo>
                  <a:pt x="5188604" y="97139"/>
                </a:lnTo>
                <a:lnTo>
                  <a:pt x="5176534" y="60959"/>
                </a:lnTo>
                <a:lnTo>
                  <a:pt x="5147943" y="17769"/>
                </a:lnTo>
                <a:lnTo>
                  <a:pt x="4750454" y="17769"/>
                </a:lnTo>
                <a:lnTo>
                  <a:pt x="4697114" y="15239"/>
                </a:lnTo>
                <a:lnTo>
                  <a:pt x="4645663" y="15239"/>
                </a:lnTo>
                <a:lnTo>
                  <a:pt x="4497073" y="5699"/>
                </a:lnTo>
                <a:lnTo>
                  <a:pt x="99703" y="5699"/>
                </a:lnTo>
                <a:lnTo>
                  <a:pt x="61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21389" y="7414579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20" y="0"/>
                </a:lnTo>
              </a:path>
            </a:pathLst>
          </a:custGeom>
          <a:ln w="6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94769" y="7394890"/>
            <a:ext cx="4397375" cy="0"/>
          </a:xfrm>
          <a:custGeom>
            <a:avLst/>
            <a:gdLst/>
            <a:ahLst/>
            <a:cxnLst/>
            <a:rect l="l" t="t" r="r" b="b"/>
            <a:pathLst>
              <a:path w="4397375">
                <a:moveTo>
                  <a:pt x="0" y="0"/>
                </a:moveTo>
                <a:lnTo>
                  <a:pt x="4397370" y="0"/>
                </a:lnTo>
              </a:path>
            </a:pathLst>
          </a:custGeom>
          <a:ln w="22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46550" y="7382835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>
                <a:moveTo>
                  <a:pt x="0" y="0"/>
                </a:moveTo>
                <a:lnTo>
                  <a:pt x="179451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88679" y="7382835"/>
            <a:ext cx="1696085" cy="0"/>
          </a:xfrm>
          <a:custGeom>
            <a:avLst/>
            <a:gdLst/>
            <a:ahLst/>
            <a:cxnLst/>
            <a:rect l="l" t="t" r="r" b="b"/>
            <a:pathLst>
              <a:path w="1696085">
                <a:moveTo>
                  <a:pt x="0" y="0"/>
                </a:moveTo>
                <a:lnTo>
                  <a:pt x="169609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40279" y="7379650"/>
            <a:ext cx="993140" cy="0"/>
          </a:xfrm>
          <a:custGeom>
            <a:avLst/>
            <a:gdLst/>
            <a:ahLst/>
            <a:cxnLst/>
            <a:rect l="l" t="t" r="r" b="b"/>
            <a:pathLst>
              <a:path w="993139">
                <a:moveTo>
                  <a:pt x="0" y="0"/>
                </a:moveTo>
                <a:lnTo>
                  <a:pt x="993129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76009" y="7379650"/>
            <a:ext cx="1258570" cy="0"/>
          </a:xfrm>
          <a:custGeom>
            <a:avLst/>
            <a:gdLst/>
            <a:ahLst/>
            <a:cxnLst/>
            <a:rect l="l" t="t" r="r" b="b"/>
            <a:pathLst>
              <a:path w="1258570">
                <a:moveTo>
                  <a:pt x="0" y="0"/>
                </a:moveTo>
                <a:lnTo>
                  <a:pt x="1258580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84429" y="7374880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>
                <a:moveTo>
                  <a:pt x="0" y="0"/>
                </a:moveTo>
                <a:lnTo>
                  <a:pt x="727700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73820" y="7374880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59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00325" y="737044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839" y="0"/>
                </a:lnTo>
              </a:path>
            </a:pathLst>
          </a:custGeom>
          <a:ln w="3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36369" y="7368860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589" y="0"/>
                </a:lnTo>
              </a:path>
            </a:pathLst>
          </a:custGeom>
          <a:ln w="69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98279" y="7364410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290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478910" y="7597780"/>
            <a:ext cx="356870" cy="354330"/>
          </a:xfrm>
          <a:custGeom>
            <a:avLst/>
            <a:gdLst/>
            <a:ahLst/>
            <a:cxnLst/>
            <a:rect l="l" t="t" r="r" b="b"/>
            <a:pathLst>
              <a:path w="356869" h="354329">
                <a:moveTo>
                  <a:pt x="200024" y="0"/>
                </a:moveTo>
                <a:lnTo>
                  <a:pt x="151138" y="5699"/>
                </a:lnTo>
                <a:lnTo>
                  <a:pt x="113038" y="18409"/>
                </a:lnTo>
                <a:lnTo>
                  <a:pt x="71759" y="45079"/>
                </a:lnTo>
                <a:lnTo>
                  <a:pt x="42553" y="73023"/>
                </a:lnTo>
                <a:lnTo>
                  <a:pt x="15239" y="111754"/>
                </a:lnTo>
                <a:lnTo>
                  <a:pt x="1274" y="152390"/>
                </a:lnTo>
                <a:lnTo>
                  <a:pt x="0" y="179060"/>
                </a:lnTo>
                <a:lnTo>
                  <a:pt x="643" y="192395"/>
                </a:lnTo>
                <a:lnTo>
                  <a:pt x="8263" y="231769"/>
                </a:lnTo>
                <a:lnTo>
                  <a:pt x="22229" y="268595"/>
                </a:lnTo>
                <a:lnTo>
                  <a:pt x="48899" y="309243"/>
                </a:lnTo>
                <a:lnTo>
                  <a:pt x="78748" y="336544"/>
                </a:lnTo>
                <a:lnTo>
                  <a:pt x="120658" y="349879"/>
                </a:lnTo>
                <a:lnTo>
                  <a:pt x="168283" y="354320"/>
                </a:lnTo>
                <a:lnTo>
                  <a:pt x="181618" y="353689"/>
                </a:lnTo>
                <a:lnTo>
                  <a:pt x="221623" y="349879"/>
                </a:lnTo>
                <a:lnTo>
                  <a:pt x="259079" y="340354"/>
                </a:lnTo>
                <a:lnTo>
                  <a:pt x="299728" y="313053"/>
                </a:lnTo>
                <a:lnTo>
                  <a:pt x="327659" y="279394"/>
                </a:lnTo>
                <a:lnTo>
                  <a:pt x="336554" y="256534"/>
                </a:lnTo>
                <a:lnTo>
                  <a:pt x="352424" y="209540"/>
                </a:lnTo>
                <a:lnTo>
                  <a:pt x="356878" y="167630"/>
                </a:lnTo>
                <a:lnTo>
                  <a:pt x="356234" y="153664"/>
                </a:lnTo>
                <a:lnTo>
                  <a:pt x="348614" y="104765"/>
                </a:lnTo>
                <a:lnTo>
                  <a:pt x="323849" y="60319"/>
                </a:lnTo>
                <a:lnTo>
                  <a:pt x="285119" y="24109"/>
                </a:lnTo>
                <a:lnTo>
                  <a:pt x="238768" y="5699"/>
                </a:lnTo>
                <a:lnTo>
                  <a:pt x="214003" y="1249"/>
                </a:lnTo>
                <a:lnTo>
                  <a:pt x="200024" y="0"/>
                </a:lnTo>
                <a:close/>
              </a:path>
            </a:pathLst>
          </a:custGeom>
          <a:solidFill>
            <a:srgbClr val="FFDD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966459" y="7111989"/>
            <a:ext cx="1448435" cy="2561590"/>
          </a:xfrm>
          <a:custGeom>
            <a:avLst/>
            <a:gdLst/>
            <a:ahLst/>
            <a:cxnLst/>
            <a:rect l="l" t="t" r="r" b="b"/>
            <a:pathLst>
              <a:path w="1448434" h="2561590">
                <a:moveTo>
                  <a:pt x="1151260" y="0"/>
                </a:moveTo>
                <a:lnTo>
                  <a:pt x="948049" y="0"/>
                </a:lnTo>
                <a:lnTo>
                  <a:pt x="909949" y="6370"/>
                </a:lnTo>
                <a:lnTo>
                  <a:pt x="871209" y="25420"/>
                </a:lnTo>
                <a:lnTo>
                  <a:pt x="839480" y="51450"/>
                </a:lnTo>
                <a:lnTo>
                  <a:pt x="810889" y="102869"/>
                </a:lnTo>
                <a:lnTo>
                  <a:pt x="793120" y="146700"/>
                </a:lnTo>
                <a:lnTo>
                  <a:pt x="774070" y="196230"/>
                </a:lnTo>
                <a:lnTo>
                  <a:pt x="762640" y="240029"/>
                </a:lnTo>
                <a:lnTo>
                  <a:pt x="761999" y="248290"/>
                </a:lnTo>
                <a:lnTo>
                  <a:pt x="761999" y="255269"/>
                </a:lnTo>
                <a:lnTo>
                  <a:pt x="780409" y="290840"/>
                </a:lnTo>
                <a:lnTo>
                  <a:pt x="792479" y="304159"/>
                </a:lnTo>
                <a:lnTo>
                  <a:pt x="781049" y="338449"/>
                </a:lnTo>
                <a:lnTo>
                  <a:pt x="748680" y="401330"/>
                </a:lnTo>
                <a:lnTo>
                  <a:pt x="706770" y="459120"/>
                </a:lnTo>
                <a:lnTo>
                  <a:pt x="657849" y="513709"/>
                </a:lnTo>
                <a:lnTo>
                  <a:pt x="603900" y="566434"/>
                </a:lnTo>
                <a:lnTo>
                  <a:pt x="547999" y="619774"/>
                </a:lnTo>
                <a:lnTo>
                  <a:pt x="520080" y="647706"/>
                </a:lnTo>
                <a:lnTo>
                  <a:pt x="492770" y="675650"/>
                </a:lnTo>
                <a:lnTo>
                  <a:pt x="466100" y="704856"/>
                </a:lnTo>
                <a:lnTo>
                  <a:pt x="440070" y="735336"/>
                </a:lnTo>
                <a:lnTo>
                  <a:pt x="416570" y="767090"/>
                </a:lnTo>
                <a:lnTo>
                  <a:pt x="393710" y="800106"/>
                </a:lnTo>
                <a:lnTo>
                  <a:pt x="373379" y="835670"/>
                </a:lnTo>
                <a:lnTo>
                  <a:pt x="355610" y="873139"/>
                </a:lnTo>
                <a:lnTo>
                  <a:pt x="340370" y="913144"/>
                </a:lnTo>
                <a:lnTo>
                  <a:pt x="311139" y="1001405"/>
                </a:lnTo>
                <a:lnTo>
                  <a:pt x="259720" y="1159520"/>
                </a:lnTo>
                <a:lnTo>
                  <a:pt x="236860" y="1231910"/>
                </a:lnTo>
                <a:lnTo>
                  <a:pt x="215280" y="1299216"/>
                </a:lnTo>
                <a:lnTo>
                  <a:pt x="195590" y="1362724"/>
                </a:lnTo>
                <a:lnTo>
                  <a:pt x="177789" y="1422410"/>
                </a:lnTo>
                <a:lnTo>
                  <a:pt x="160660" y="1479560"/>
                </a:lnTo>
                <a:lnTo>
                  <a:pt x="144779" y="1534805"/>
                </a:lnTo>
                <a:lnTo>
                  <a:pt x="130180" y="1587514"/>
                </a:lnTo>
                <a:lnTo>
                  <a:pt x="116220" y="1638949"/>
                </a:lnTo>
                <a:lnTo>
                  <a:pt x="102869" y="1689741"/>
                </a:lnTo>
                <a:lnTo>
                  <a:pt x="77480" y="1790075"/>
                </a:lnTo>
                <a:lnTo>
                  <a:pt x="65410" y="1840879"/>
                </a:lnTo>
                <a:lnTo>
                  <a:pt x="53339" y="1892314"/>
                </a:lnTo>
                <a:lnTo>
                  <a:pt x="41269" y="1945654"/>
                </a:lnTo>
                <a:lnTo>
                  <a:pt x="29199" y="2001530"/>
                </a:lnTo>
                <a:lnTo>
                  <a:pt x="3169" y="2120271"/>
                </a:lnTo>
                <a:lnTo>
                  <a:pt x="0" y="2169170"/>
                </a:lnTo>
                <a:lnTo>
                  <a:pt x="12070" y="2217426"/>
                </a:lnTo>
                <a:lnTo>
                  <a:pt x="36819" y="2264420"/>
                </a:lnTo>
                <a:lnTo>
                  <a:pt x="73030" y="2308866"/>
                </a:lnTo>
                <a:lnTo>
                  <a:pt x="120030" y="2352050"/>
                </a:lnTo>
                <a:lnTo>
                  <a:pt x="175259" y="2392055"/>
                </a:lnTo>
                <a:lnTo>
                  <a:pt x="238140" y="2428881"/>
                </a:lnTo>
                <a:lnTo>
                  <a:pt x="306720" y="2461909"/>
                </a:lnTo>
                <a:lnTo>
                  <a:pt x="379719" y="2491746"/>
                </a:lnTo>
                <a:lnTo>
                  <a:pt x="455310" y="2516511"/>
                </a:lnTo>
                <a:lnTo>
                  <a:pt x="532759" y="2536204"/>
                </a:lnTo>
                <a:lnTo>
                  <a:pt x="609599" y="2550801"/>
                </a:lnTo>
                <a:lnTo>
                  <a:pt x="685799" y="2559695"/>
                </a:lnTo>
                <a:lnTo>
                  <a:pt x="758189" y="2561600"/>
                </a:lnTo>
                <a:lnTo>
                  <a:pt x="826769" y="2557790"/>
                </a:lnTo>
                <a:lnTo>
                  <a:pt x="889010" y="2546360"/>
                </a:lnTo>
                <a:lnTo>
                  <a:pt x="943599" y="2527310"/>
                </a:lnTo>
                <a:lnTo>
                  <a:pt x="989959" y="2500009"/>
                </a:lnTo>
                <a:lnTo>
                  <a:pt x="1025530" y="2464445"/>
                </a:lnTo>
                <a:lnTo>
                  <a:pt x="1049670" y="2419999"/>
                </a:lnTo>
                <a:lnTo>
                  <a:pt x="1070609" y="2360944"/>
                </a:lnTo>
                <a:lnTo>
                  <a:pt x="1090300" y="2305056"/>
                </a:lnTo>
                <a:lnTo>
                  <a:pt x="1109350" y="2251716"/>
                </a:lnTo>
                <a:lnTo>
                  <a:pt x="1144280" y="2149489"/>
                </a:lnTo>
                <a:lnTo>
                  <a:pt x="1160769" y="2099959"/>
                </a:lnTo>
                <a:lnTo>
                  <a:pt x="1177289" y="2051060"/>
                </a:lnTo>
                <a:lnTo>
                  <a:pt x="1192529" y="2001530"/>
                </a:lnTo>
                <a:lnTo>
                  <a:pt x="1208410" y="1952000"/>
                </a:lnTo>
                <a:lnTo>
                  <a:pt x="1223650" y="1900565"/>
                </a:lnTo>
                <a:lnTo>
                  <a:pt x="1238890" y="1847856"/>
                </a:lnTo>
                <a:lnTo>
                  <a:pt x="1254770" y="1793254"/>
                </a:lnTo>
                <a:lnTo>
                  <a:pt x="1270650" y="1735461"/>
                </a:lnTo>
                <a:lnTo>
                  <a:pt x="1287139" y="1675144"/>
                </a:lnTo>
                <a:lnTo>
                  <a:pt x="1304300" y="1611005"/>
                </a:lnTo>
                <a:lnTo>
                  <a:pt x="1321429" y="1542425"/>
                </a:lnTo>
                <a:lnTo>
                  <a:pt x="1339839" y="1469404"/>
                </a:lnTo>
                <a:lnTo>
                  <a:pt x="1380500" y="1306836"/>
                </a:lnTo>
                <a:lnTo>
                  <a:pt x="1402079" y="1217301"/>
                </a:lnTo>
                <a:lnTo>
                  <a:pt x="1410340" y="1176034"/>
                </a:lnTo>
                <a:lnTo>
                  <a:pt x="1414790" y="1134755"/>
                </a:lnTo>
                <a:lnTo>
                  <a:pt x="1416679" y="1093476"/>
                </a:lnTo>
                <a:lnTo>
                  <a:pt x="1416679" y="1072521"/>
                </a:lnTo>
                <a:lnTo>
                  <a:pt x="1414150" y="1030611"/>
                </a:lnTo>
                <a:lnTo>
                  <a:pt x="1409699" y="988701"/>
                </a:lnTo>
                <a:lnTo>
                  <a:pt x="1402079" y="946791"/>
                </a:lnTo>
                <a:lnTo>
                  <a:pt x="1393179" y="904250"/>
                </a:lnTo>
                <a:lnTo>
                  <a:pt x="1381749" y="861709"/>
                </a:lnTo>
                <a:lnTo>
                  <a:pt x="1368430" y="819799"/>
                </a:lnTo>
                <a:lnTo>
                  <a:pt x="1353830" y="777889"/>
                </a:lnTo>
                <a:lnTo>
                  <a:pt x="1347459" y="758839"/>
                </a:lnTo>
                <a:lnTo>
                  <a:pt x="1332219" y="711214"/>
                </a:lnTo>
                <a:lnTo>
                  <a:pt x="1322710" y="672471"/>
                </a:lnTo>
                <a:lnTo>
                  <a:pt x="1318259" y="623584"/>
                </a:lnTo>
                <a:lnTo>
                  <a:pt x="1318259" y="610249"/>
                </a:lnTo>
                <a:lnTo>
                  <a:pt x="1321429" y="563255"/>
                </a:lnTo>
                <a:lnTo>
                  <a:pt x="1325239" y="524530"/>
                </a:lnTo>
                <a:lnTo>
                  <a:pt x="1330970" y="476890"/>
                </a:lnTo>
                <a:lnTo>
                  <a:pt x="1344289" y="473080"/>
                </a:lnTo>
                <a:lnTo>
                  <a:pt x="1357000" y="466100"/>
                </a:lnTo>
                <a:lnTo>
                  <a:pt x="1393819" y="429280"/>
                </a:lnTo>
                <a:lnTo>
                  <a:pt x="1414150" y="394350"/>
                </a:lnTo>
                <a:lnTo>
                  <a:pt x="1430670" y="353689"/>
                </a:lnTo>
                <a:lnTo>
                  <a:pt x="1442709" y="310530"/>
                </a:lnTo>
                <a:lnTo>
                  <a:pt x="1448440" y="266059"/>
                </a:lnTo>
                <a:lnTo>
                  <a:pt x="1448440" y="244480"/>
                </a:lnTo>
                <a:lnTo>
                  <a:pt x="1438290" y="186049"/>
                </a:lnTo>
                <a:lnTo>
                  <a:pt x="1407810" y="142250"/>
                </a:lnTo>
                <a:lnTo>
                  <a:pt x="1374769" y="118109"/>
                </a:lnTo>
                <a:lnTo>
                  <a:pt x="1338590" y="97170"/>
                </a:lnTo>
                <a:lnTo>
                  <a:pt x="1299850" y="78120"/>
                </a:lnTo>
                <a:lnTo>
                  <a:pt x="1259220" y="60959"/>
                </a:lnTo>
                <a:lnTo>
                  <a:pt x="1217919" y="47000"/>
                </a:lnTo>
                <a:lnTo>
                  <a:pt x="1176009" y="34289"/>
                </a:lnTo>
                <a:lnTo>
                  <a:pt x="1148730" y="27310"/>
                </a:lnTo>
                <a:lnTo>
                  <a:pt x="11512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7860" y="6798929"/>
            <a:ext cx="209550" cy="313055"/>
          </a:xfrm>
          <a:custGeom>
            <a:avLst/>
            <a:gdLst/>
            <a:ahLst/>
            <a:cxnLst/>
            <a:rect l="l" t="t" r="r" b="b"/>
            <a:pathLst>
              <a:path w="209550" h="313054">
                <a:moveTo>
                  <a:pt x="90159" y="0"/>
                </a:moveTo>
                <a:lnTo>
                  <a:pt x="51419" y="10180"/>
                </a:lnTo>
                <a:lnTo>
                  <a:pt x="27919" y="41909"/>
                </a:lnTo>
                <a:lnTo>
                  <a:pt x="22219" y="87020"/>
                </a:lnTo>
                <a:lnTo>
                  <a:pt x="0" y="313060"/>
                </a:lnTo>
                <a:lnTo>
                  <a:pt x="189859" y="313060"/>
                </a:lnTo>
                <a:lnTo>
                  <a:pt x="209549" y="70500"/>
                </a:lnTo>
                <a:lnTo>
                  <a:pt x="199369" y="31760"/>
                </a:lnTo>
                <a:lnTo>
                  <a:pt x="167639" y="8260"/>
                </a:lnTo>
                <a:lnTo>
                  <a:pt x="153649" y="5730"/>
                </a:lnTo>
                <a:lnTo>
                  <a:pt x="90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31529" y="6774180"/>
            <a:ext cx="1501773" cy="2934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6294" y="8868405"/>
            <a:ext cx="44450" cy="59055"/>
          </a:xfrm>
          <a:custGeom>
            <a:avLst/>
            <a:gdLst/>
            <a:ahLst/>
            <a:cxnLst/>
            <a:rect l="l" t="t" r="r" b="b"/>
            <a:pathLst>
              <a:path w="44450" h="59054">
                <a:moveTo>
                  <a:pt x="44445" y="0"/>
                </a:moveTo>
                <a:lnTo>
                  <a:pt x="0" y="0"/>
                </a:lnTo>
                <a:lnTo>
                  <a:pt x="2535" y="12073"/>
                </a:lnTo>
                <a:lnTo>
                  <a:pt x="4440" y="24134"/>
                </a:lnTo>
                <a:lnTo>
                  <a:pt x="6345" y="37469"/>
                </a:lnTo>
                <a:lnTo>
                  <a:pt x="12704" y="51434"/>
                </a:lnTo>
                <a:lnTo>
                  <a:pt x="22229" y="58424"/>
                </a:lnTo>
                <a:lnTo>
                  <a:pt x="32384" y="59054"/>
                </a:lnTo>
                <a:lnTo>
                  <a:pt x="40635" y="54614"/>
                </a:lnTo>
                <a:lnTo>
                  <a:pt x="43814" y="44458"/>
                </a:lnTo>
                <a:lnTo>
                  <a:pt x="44445" y="31754"/>
                </a:lnTo>
                <a:lnTo>
                  <a:pt x="44445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4379" y="8778240"/>
            <a:ext cx="160020" cy="118745"/>
          </a:xfrm>
          <a:custGeom>
            <a:avLst/>
            <a:gdLst/>
            <a:ahLst/>
            <a:cxnLst/>
            <a:rect l="l" t="t" r="r" b="b"/>
            <a:pathLst>
              <a:path w="160019" h="118745">
                <a:moveTo>
                  <a:pt x="60329" y="0"/>
                </a:moveTo>
                <a:lnTo>
                  <a:pt x="52065" y="1274"/>
                </a:lnTo>
                <a:lnTo>
                  <a:pt x="45719" y="5714"/>
                </a:lnTo>
                <a:lnTo>
                  <a:pt x="41909" y="11429"/>
                </a:lnTo>
                <a:lnTo>
                  <a:pt x="41909" y="19049"/>
                </a:lnTo>
                <a:lnTo>
                  <a:pt x="45719" y="27300"/>
                </a:lnTo>
                <a:lnTo>
                  <a:pt x="53339" y="37469"/>
                </a:lnTo>
                <a:lnTo>
                  <a:pt x="59685" y="48899"/>
                </a:lnTo>
                <a:lnTo>
                  <a:pt x="52709" y="61590"/>
                </a:lnTo>
                <a:lnTo>
                  <a:pt x="43814" y="69854"/>
                </a:lnTo>
                <a:lnTo>
                  <a:pt x="19680" y="83819"/>
                </a:lnTo>
                <a:lnTo>
                  <a:pt x="10155" y="90809"/>
                </a:lnTo>
                <a:lnTo>
                  <a:pt x="3179" y="99059"/>
                </a:lnTo>
                <a:lnTo>
                  <a:pt x="0" y="105405"/>
                </a:lnTo>
                <a:lnTo>
                  <a:pt x="1274" y="112394"/>
                </a:lnTo>
                <a:lnTo>
                  <a:pt x="7619" y="115574"/>
                </a:lnTo>
                <a:lnTo>
                  <a:pt x="18419" y="118740"/>
                </a:lnTo>
                <a:lnTo>
                  <a:pt x="29205" y="118740"/>
                </a:lnTo>
                <a:lnTo>
                  <a:pt x="72389" y="97785"/>
                </a:lnTo>
                <a:lnTo>
                  <a:pt x="81914" y="90165"/>
                </a:lnTo>
                <a:lnTo>
                  <a:pt x="126360" y="90165"/>
                </a:lnTo>
                <a:lnTo>
                  <a:pt x="126360" y="83819"/>
                </a:lnTo>
                <a:lnTo>
                  <a:pt x="131444" y="83189"/>
                </a:lnTo>
                <a:lnTo>
                  <a:pt x="140969" y="83189"/>
                </a:lnTo>
                <a:lnTo>
                  <a:pt x="153030" y="79379"/>
                </a:lnTo>
                <a:lnTo>
                  <a:pt x="159389" y="69854"/>
                </a:lnTo>
                <a:lnTo>
                  <a:pt x="160019" y="59054"/>
                </a:lnTo>
                <a:lnTo>
                  <a:pt x="154935" y="49529"/>
                </a:lnTo>
                <a:lnTo>
                  <a:pt x="144149" y="44445"/>
                </a:lnTo>
                <a:lnTo>
                  <a:pt x="138434" y="44445"/>
                </a:lnTo>
                <a:lnTo>
                  <a:pt x="142244" y="32384"/>
                </a:lnTo>
                <a:lnTo>
                  <a:pt x="144779" y="23490"/>
                </a:lnTo>
                <a:lnTo>
                  <a:pt x="100964" y="23490"/>
                </a:lnTo>
                <a:lnTo>
                  <a:pt x="90809" y="16514"/>
                </a:lnTo>
                <a:lnTo>
                  <a:pt x="80009" y="8894"/>
                </a:lnTo>
                <a:lnTo>
                  <a:pt x="69854" y="2535"/>
                </a:lnTo>
                <a:lnTo>
                  <a:pt x="6032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5344" y="8738866"/>
            <a:ext cx="58419" cy="62865"/>
          </a:xfrm>
          <a:custGeom>
            <a:avLst/>
            <a:gdLst/>
            <a:ahLst/>
            <a:cxnLst/>
            <a:rect l="l" t="t" r="r" b="b"/>
            <a:pathLst>
              <a:path w="58419" h="62865">
                <a:moveTo>
                  <a:pt x="40635" y="0"/>
                </a:moveTo>
                <a:lnTo>
                  <a:pt x="14609" y="29849"/>
                </a:lnTo>
                <a:lnTo>
                  <a:pt x="10155" y="41279"/>
                </a:lnTo>
                <a:lnTo>
                  <a:pt x="5084" y="52078"/>
                </a:lnTo>
                <a:lnTo>
                  <a:pt x="2535" y="57793"/>
                </a:lnTo>
                <a:lnTo>
                  <a:pt x="0" y="62864"/>
                </a:lnTo>
                <a:lnTo>
                  <a:pt x="43814" y="62864"/>
                </a:lnTo>
                <a:lnTo>
                  <a:pt x="45089" y="59698"/>
                </a:lnTo>
                <a:lnTo>
                  <a:pt x="49529" y="48268"/>
                </a:lnTo>
                <a:lnTo>
                  <a:pt x="55244" y="36194"/>
                </a:lnTo>
                <a:lnTo>
                  <a:pt x="58424" y="25408"/>
                </a:lnTo>
                <a:lnTo>
                  <a:pt x="57780" y="15883"/>
                </a:lnTo>
                <a:lnTo>
                  <a:pt x="53970" y="8263"/>
                </a:lnTo>
                <a:lnTo>
                  <a:pt x="48255" y="2548"/>
                </a:lnTo>
                <a:lnTo>
                  <a:pt x="40635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6375" y="8614410"/>
            <a:ext cx="140970" cy="78105"/>
          </a:xfrm>
          <a:custGeom>
            <a:avLst/>
            <a:gdLst/>
            <a:ahLst/>
            <a:cxnLst/>
            <a:rect l="l" t="t" r="r" b="b"/>
            <a:pathLst>
              <a:path w="140970" h="78104">
                <a:moveTo>
                  <a:pt x="140969" y="0"/>
                </a:moveTo>
                <a:lnTo>
                  <a:pt x="12073" y="0"/>
                </a:lnTo>
                <a:lnTo>
                  <a:pt x="12073" y="630"/>
                </a:lnTo>
                <a:lnTo>
                  <a:pt x="10799" y="6989"/>
                </a:lnTo>
                <a:lnTo>
                  <a:pt x="10799" y="13334"/>
                </a:lnTo>
                <a:lnTo>
                  <a:pt x="12704" y="19680"/>
                </a:lnTo>
                <a:lnTo>
                  <a:pt x="6358" y="29849"/>
                </a:lnTo>
                <a:lnTo>
                  <a:pt x="1904" y="41279"/>
                </a:lnTo>
                <a:lnTo>
                  <a:pt x="0" y="54614"/>
                </a:lnTo>
                <a:lnTo>
                  <a:pt x="2548" y="67949"/>
                </a:lnTo>
                <a:lnTo>
                  <a:pt x="10168" y="76199"/>
                </a:lnTo>
                <a:lnTo>
                  <a:pt x="19693" y="78104"/>
                </a:lnTo>
                <a:lnTo>
                  <a:pt x="29849" y="74925"/>
                </a:lnTo>
                <a:lnTo>
                  <a:pt x="39374" y="62864"/>
                </a:lnTo>
                <a:lnTo>
                  <a:pt x="46363" y="52709"/>
                </a:lnTo>
                <a:lnTo>
                  <a:pt x="52078" y="43184"/>
                </a:lnTo>
                <a:lnTo>
                  <a:pt x="63508" y="35564"/>
                </a:lnTo>
                <a:lnTo>
                  <a:pt x="73664" y="27300"/>
                </a:lnTo>
                <a:lnTo>
                  <a:pt x="82558" y="19049"/>
                </a:lnTo>
                <a:lnTo>
                  <a:pt x="92714" y="15870"/>
                </a:lnTo>
                <a:lnTo>
                  <a:pt x="98429" y="15870"/>
                </a:lnTo>
                <a:lnTo>
                  <a:pt x="103513" y="12060"/>
                </a:lnTo>
                <a:lnTo>
                  <a:pt x="128909" y="12060"/>
                </a:lnTo>
                <a:lnTo>
                  <a:pt x="131444" y="11429"/>
                </a:lnTo>
                <a:lnTo>
                  <a:pt x="139064" y="4440"/>
                </a:lnTo>
                <a:lnTo>
                  <a:pt x="14096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9889" y="8626471"/>
            <a:ext cx="25400" cy="1905"/>
          </a:xfrm>
          <a:custGeom>
            <a:avLst/>
            <a:gdLst/>
            <a:ahLst/>
            <a:cxnLst/>
            <a:rect l="l" t="t" r="r" b="b"/>
            <a:pathLst>
              <a:path w="25400" h="1904">
                <a:moveTo>
                  <a:pt x="0" y="952"/>
                </a:moveTo>
                <a:lnTo>
                  <a:pt x="25395" y="952"/>
                </a:lnTo>
              </a:path>
            </a:pathLst>
          </a:custGeom>
          <a:ln w="3175">
            <a:solidFill>
              <a:srgbClr val="FF6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0650" y="8464546"/>
            <a:ext cx="229235" cy="157480"/>
          </a:xfrm>
          <a:custGeom>
            <a:avLst/>
            <a:gdLst/>
            <a:ahLst/>
            <a:cxnLst/>
            <a:rect l="l" t="t" r="r" b="b"/>
            <a:pathLst>
              <a:path w="229235" h="157479">
                <a:moveTo>
                  <a:pt x="97154" y="0"/>
                </a:moveTo>
                <a:lnTo>
                  <a:pt x="88273" y="1904"/>
                </a:lnTo>
                <a:lnTo>
                  <a:pt x="81284" y="6989"/>
                </a:lnTo>
                <a:lnTo>
                  <a:pt x="76843" y="14609"/>
                </a:lnTo>
                <a:lnTo>
                  <a:pt x="74938" y="23503"/>
                </a:lnTo>
                <a:lnTo>
                  <a:pt x="76843" y="33028"/>
                </a:lnTo>
                <a:lnTo>
                  <a:pt x="81914" y="45719"/>
                </a:lnTo>
                <a:lnTo>
                  <a:pt x="86999" y="57793"/>
                </a:lnTo>
                <a:lnTo>
                  <a:pt x="91439" y="69223"/>
                </a:lnTo>
                <a:lnTo>
                  <a:pt x="79379" y="73033"/>
                </a:lnTo>
                <a:lnTo>
                  <a:pt x="67949" y="76843"/>
                </a:lnTo>
                <a:lnTo>
                  <a:pt x="22859" y="101608"/>
                </a:lnTo>
                <a:lnTo>
                  <a:pt x="0" y="139064"/>
                </a:lnTo>
                <a:lnTo>
                  <a:pt x="5084" y="148589"/>
                </a:lnTo>
                <a:lnTo>
                  <a:pt x="13978" y="154948"/>
                </a:lnTo>
                <a:lnTo>
                  <a:pt x="26669" y="156853"/>
                </a:lnTo>
                <a:lnTo>
                  <a:pt x="39374" y="157484"/>
                </a:lnTo>
                <a:lnTo>
                  <a:pt x="52078" y="157484"/>
                </a:lnTo>
                <a:lnTo>
                  <a:pt x="65413" y="156209"/>
                </a:lnTo>
                <a:lnTo>
                  <a:pt x="77474" y="154304"/>
                </a:lnTo>
                <a:lnTo>
                  <a:pt x="90178" y="151769"/>
                </a:lnTo>
                <a:lnTo>
                  <a:pt x="97798" y="149864"/>
                </a:lnTo>
                <a:lnTo>
                  <a:pt x="226694" y="149864"/>
                </a:lnTo>
                <a:lnTo>
                  <a:pt x="229243" y="144149"/>
                </a:lnTo>
                <a:lnTo>
                  <a:pt x="228599" y="133349"/>
                </a:lnTo>
                <a:lnTo>
                  <a:pt x="222884" y="123824"/>
                </a:lnTo>
                <a:lnTo>
                  <a:pt x="210824" y="116204"/>
                </a:lnTo>
                <a:lnTo>
                  <a:pt x="199394" y="110489"/>
                </a:lnTo>
                <a:lnTo>
                  <a:pt x="189238" y="106049"/>
                </a:lnTo>
                <a:lnTo>
                  <a:pt x="196858" y="95893"/>
                </a:lnTo>
                <a:lnTo>
                  <a:pt x="203834" y="86368"/>
                </a:lnTo>
                <a:lnTo>
                  <a:pt x="217813" y="64769"/>
                </a:lnTo>
                <a:lnTo>
                  <a:pt x="224159" y="52709"/>
                </a:lnTo>
                <a:lnTo>
                  <a:pt x="224789" y="51434"/>
                </a:lnTo>
                <a:lnTo>
                  <a:pt x="161924" y="51434"/>
                </a:lnTo>
                <a:lnTo>
                  <a:pt x="142874" y="36194"/>
                </a:lnTo>
                <a:lnTo>
                  <a:pt x="133993" y="27313"/>
                </a:lnTo>
                <a:lnTo>
                  <a:pt x="125099" y="17788"/>
                </a:lnTo>
                <a:lnTo>
                  <a:pt x="115574" y="8263"/>
                </a:lnTo>
                <a:lnTo>
                  <a:pt x="106679" y="1904"/>
                </a:lnTo>
                <a:lnTo>
                  <a:pt x="9715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2575" y="8478524"/>
            <a:ext cx="69215" cy="37465"/>
          </a:xfrm>
          <a:custGeom>
            <a:avLst/>
            <a:gdLst/>
            <a:ahLst/>
            <a:cxnLst/>
            <a:rect l="l" t="t" r="r" b="b"/>
            <a:pathLst>
              <a:path w="69214" h="37465">
                <a:moveTo>
                  <a:pt x="42553" y="0"/>
                </a:moveTo>
                <a:lnTo>
                  <a:pt x="33659" y="2535"/>
                </a:lnTo>
                <a:lnTo>
                  <a:pt x="26039" y="8881"/>
                </a:lnTo>
                <a:lnTo>
                  <a:pt x="18419" y="19680"/>
                </a:lnTo>
                <a:lnTo>
                  <a:pt x="9524" y="29205"/>
                </a:lnTo>
                <a:lnTo>
                  <a:pt x="0" y="37456"/>
                </a:lnTo>
                <a:lnTo>
                  <a:pt x="62864" y="37456"/>
                </a:lnTo>
                <a:lnTo>
                  <a:pt x="64139" y="35551"/>
                </a:lnTo>
                <a:lnTo>
                  <a:pt x="64769" y="34920"/>
                </a:lnTo>
                <a:lnTo>
                  <a:pt x="65413" y="33015"/>
                </a:lnTo>
                <a:lnTo>
                  <a:pt x="66674" y="31110"/>
                </a:lnTo>
                <a:lnTo>
                  <a:pt x="67318" y="29205"/>
                </a:lnTo>
                <a:lnTo>
                  <a:pt x="69223" y="19680"/>
                </a:lnTo>
                <a:lnTo>
                  <a:pt x="66674" y="10786"/>
                </a:lnTo>
                <a:lnTo>
                  <a:pt x="60329" y="4440"/>
                </a:lnTo>
                <a:lnTo>
                  <a:pt x="52078" y="630"/>
                </a:lnTo>
                <a:lnTo>
                  <a:pt x="42553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7524" y="8759190"/>
            <a:ext cx="63500" cy="34925"/>
          </a:xfrm>
          <a:custGeom>
            <a:avLst/>
            <a:gdLst/>
            <a:ahLst/>
            <a:cxnLst/>
            <a:rect l="l" t="t" r="r" b="b"/>
            <a:pathLst>
              <a:path w="63500" h="34925">
                <a:moveTo>
                  <a:pt x="60959" y="0"/>
                </a:moveTo>
                <a:lnTo>
                  <a:pt x="0" y="0"/>
                </a:lnTo>
                <a:lnTo>
                  <a:pt x="12060" y="5714"/>
                </a:lnTo>
                <a:lnTo>
                  <a:pt x="22216" y="13334"/>
                </a:lnTo>
                <a:lnTo>
                  <a:pt x="40635" y="31754"/>
                </a:lnTo>
                <a:lnTo>
                  <a:pt x="50791" y="34920"/>
                </a:lnTo>
                <a:lnTo>
                  <a:pt x="59054" y="33015"/>
                </a:lnTo>
                <a:lnTo>
                  <a:pt x="63495" y="26039"/>
                </a:lnTo>
                <a:lnTo>
                  <a:pt x="62221" y="11429"/>
                </a:lnTo>
                <a:lnTo>
                  <a:pt x="6095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2754" y="8649330"/>
            <a:ext cx="189230" cy="134620"/>
          </a:xfrm>
          <a:custGeom>
            <a:avLst/>
            <a:gdLst/>
            <a:ahLst/>
            <a:cxnLst/>
            <a:rect l="l" t="t" r="r" b="b"/>
            <a:pathLst>
              <a:path w="189229" h="134620">
                <a:moveTo>
                  <a:pt x="36825" y="0"/>
                </a:moveTo>
                <a:lnTo>
                  <a:pt x="26669" y="643"/>
                </a:lnTo>
                <a:lnTo>
                  <a:pt x="19049" y="4453"/>
                </a:lnTo>
                <a:lnTo>
                  <a:pt x="14596" y="10799"/>
                </a:lnTo>
                <a:lnTo>
                  <a:pt x="13334" y="17788"/>
                </a:lnTo>
                <a:lnTo>
                  <a:pt x="17775" y="25408"/>
                </a:lnTo>
                <a:lnTo>
                  <a:pt x="27300" y="34289"/>
                </a:lnTo>
                <a:lnTo>
                  <a:pt x="36825" y="42553"/>
                </a:lnTo>
                <a:lnTo>
                  <a:pt x="46981" y="50804"/>
                </a:lnTo>
                <a:lnTo>
                  <a:pt x="56506" y="58424"/>
                </a:lnTo>
                <a:lnTo>
                  <a:pt x="51434" y="70484"/>
                </a:lnTo>
                <a:lnTo>
                  <a:pt x="5714" y="114943"/>
                </a:lnTo>
                <a:lnTo>
                  <a:pt x="3809" y="116204"/>
                </a:lnTo>
                <a:lnTo>
                  <a:pt x="0" y="126373"/>
                </a:lnTo>
                <a:lnTo>
                  <a:pt x="5071" y="134624"/>
                </a:lnTo>
                <a:lnTo>
                  <a:pt x="44445" y="124468"/>
                </a:lnTo>
                <a:lnTo>
                  <a:pt x="64769" y="109859"/>
                </a:lnTo>
                <a:lnTo>
                  <a:pt x="125729" y="109859"/>
                </a:lnTo>
                <a:lnTo>
                  <a:pt x="125729" y="95893"/>
                </a:lnTo>
                <a:lnTo>
                  <a:pt x="125086" y="86999"/>
                </a:lnTo>
                <a:lnTo>
                  <a:pt x="94606" y="86999"/>
                </a:lnTo>
                <a:lnTo>
                  <a:pt x="93344" y="86368"/>
                </a:lnTo>
                <a:lnTo>
                  <a:pt x="92701" y="84463"/>
                </a:lnTo>
                <a:lnTo>
                  <a:pt x="91439" y="83819"/>
                </a:lnTo>
                <a:lnTo>
                  <a:pt x="125086" y="83819"/>
                </a:lnTo>
                <a:lnTo>
                  <a:pt x="130170" y="71759"/>
                </a:lnTo>
                <a:lnTo>
                  <a:pt x="135885" y="69854"/>
                </a:lnTo>
                <a:lnTo>
                  <a:pt x="140969" y="67318"/>
                </a:lnTo>
                <a:lnTo>
                  <a:pt x="153030" y="65413"/>
                </a:lnTo>
                <a:lnTo>
                  <a:pt x="165091" y="61603"/>
                </a:lnTo>
                <a:lnTo>
                  <a:pt x="177795" y="57793"/>
                </a:lnTo>
                <a:lnTo>
                  <a:pt x="187320" y="49529"/>
                </a:lnTo>
                <a:lnTo>
                  <a:pt x="189225" y="41909"/>
                </a:lnTo>
                <a:lnTo>
                  <a:pt x="111751" y="41909"/>
                </a:lnTo>
                <a:lnTo>
                  <a:pt x="108584" y="40004"/>
                </a:lnTo>
                <a:lnTo>
                  <a:pt x="106036" y="36838"/>
                </a:lnTo>
                <a:lnTo>
                  <a:pt x="102226" y="24764"/>
                </a:lnTo>
                <a:lnTo>
                  <a:pt x="100964" y="20954"/>
                </a:lnTo>
                <a:lnTo>
                  <a:pt x="66674" y="20954"/>
                </a:lnTo>
                <a:lnTo>
                  <a:pt x="57149" y="12704"/>
                </a:lnTo>
                <a:lnTo>
                  <a:pt x="46981" y="4453"/>
                </a:lnTo>
                <a:lnTo>
                  <a:pt x="36825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4194" y="8733151"/>
            <a:ext cx="33655" cy="3175"/>
          </a:xfrm>
          <a:custGeom>
            <a:avLst/>
            <a:gdLst/>
            <a:ahLst/>
            <a:cxnLst/>
            <a:rect l="l" t="t" r="r" b="b"/>
            <a:pathLst>
              <a:path w="33654" h="3175">
                <a:moveTo>
                  <a:pt x="0" y="1589"/>
                </a:moveTo>
                <a:lnTo>
                  <a:pt x="33646" y="1589"/>
                </a:lnTo>
              </a:path>
            </a:pathLst>
          </a:custGeom>
          <a:ln w="4449">
            <a:solidFill>
              <a:srgbClr val="FF6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4505" y="8678549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4" h="12700">
                <a:moveTo>
                  <a:pt x="58424" y="0"/>
                </a:moveTo>
                <a:lnTo>
                  <a:pt x="45089" y="1261"/>
                </a:lnTo>
                <a:lnTo>
                  <a:pt x="33028" y="3809"/>
                </a:lnTo>
                <a:lnTo>
                  <a:pt x="21598" y="6976"/>
                </a:lnTo>
                <a:lnTo>
                  <a:pt x="10799" y="10786"/>
                </a:lnTo>
                <a:lnTo>
                  <a:pt x="0" y="12691"/>
                </a:lnTo>
                <a:lnTo>
                  <a:pt x="77474" y="12691"/>
                </a:lnTo>
                <a:lnTo>
                  <a:pt x="78104" y="9524"/>
                </a:lnTo>
                <a:lnTo>
                  <a:pt x="73033" y="630"/>
                </a:lnTo>
                <a:lnTo>
                  <a:pt x="5842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6880" y="8641080"/>
            <a:ext cx="36830" cy="29209"/>
          </a:xfrm>
          <a:custGeom>
            <a:avLst/>
            <a:gdLst/>
            <a:ahLst/>
            <a:cxnLst/>
            <a:rect l="l" t="t" r="r" b="b"/>
            <a:pathLst>
              <a:path w="36829" h="29209">
                <a:moveTo>
                  <a:pt x="13978" y="0"/>
                </a:moveTo>
                <a:lnTo>
                  <a:pt x="5084" y="4440"/>
                </a:lnTo>
                <a:lnTo>
                  <a:pt x="0" y="13334"/>
                </a:lnTo>
                <a:lnTo>
                  <a:pt x="643" y="22859"/>
                </a:lnTo>
                <a:lnTo>
                  <a:pt x="1274" y="26039"/>
                </a:lnTo>
                <a:lnTo>
                  <a:pt x="2548" y="29205"/>
                </a:lnTo>
                <a:lnTo>
                  <a:pt x="36838" y="29205"/>
                </a:lnTo>
                <a:lnTo>
                  <a:pt x="34289" y="20954"/>
                </a:lnTo>
                <a:lnTo>
                  <a:pt x="29849" y="8894"/>
                </a:lnTo>
                <a:lnTo>
                  <a:pt x="23503" y="1274"/>
                </a:lnTo>
                <a:lnTo>
                  <a:pt x="13978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22379" y="8572500"/>
            <a:ext cx="114935" cy="80010"/>
          </a:xfrm>
          <a:custGeom>
            <a:avLst/>
            <a:gdLst/>
            <a:ahLst/>
            <a:cxnLst/>
            <a:rect l="l" t="t" r="r" b="b"/>
            <a:pathLst>
              <a:path w="114934" h="80009">
                <a:moveTo>
                  <a:pt x="114930" y="0"/>
                </a:moveTo>
                <a:lnTo>
                  <a:pt x="4440" y="0"/>
                </a:lnTo>
                <a:lnTo>
                  <a:pt x="1904" y="13334"/>
                </a:lnTo>
                <a:lnTo>
                  <a:pt x="0" y="27300"/>
                </a:lnTo>
                <a:lnTo>
                  <a:pt x="0" y="41279"/>
                </a:lnTo>
                <a:lnTo>
                  <a:pt x="1904" y="53970"/>
                </a:lnTo>
                <a:lnTo>
                  <a:pt x="5714" y="64769"/>
                </a:lnTo>
                <a:lnTo>
                  <a:pt x="13334" y="73664"/>
                </a:lnTo>
                <a:lnTo>
                  <a:pt x="24121" y="80009"/>
                </a:lnTo>
                <a:lnTo>
                  <a:pt x="42540" y="79379"/>
                </a:lnTo>
                <a:lnTo>
                  <a:pt x="52065" y="73664"/>
                </a:lnTo>
                <a:lnTo>
                  <a:pt x="55244" y="64139"/>
                </a:lnTo>
                <a:lnTo>
                  <a:pt x="53970" y="50160"/>
                </a:lnTo>
                <a:lnTo>
                  <a:pt x="53970" y="37469"/>
                </a:lnTo>
                <a:lnTo>
                  <a:pt x="53339" y="25395"/>
                </a:lnTo>
                <a:lnTo>
                  <a:pt x="53339" y="12704"/>
                </a:lnTo>
                <a:lnTo>
                  <a:pt x="66031" y="12060"/>
                </a:lnTo>
                <a:lnTo>
                  <a:pt x="78104" y="10155"/>
                </a:lnTo>
                <a:lnTo>
                  <a:pt x="90796" y="7619"/>
                </a:lnTo>
                <a:lnTo>
                  <a:pt x="102869" y="4440"/>
                </a:lnTo>
                <a:lnTo>
                  <a:pt x="114930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1245" y="8452485"/>
            <a:ext cx="264160" cy="154940"/>
          </a:xfrm>
          <a:custGeom>
            <a:avLst/>
            <a:gdLst/>
            <a:ahLst/>
            <a:cxnLst/>
            <a:rect l="l" t="t" r="r" b="b"/>
            <a:pathLst>
              <a:path w="264159" h="154940">
                <a:moveTo>
                  <a:pt x="26669" y="0"/>
                </a:moveTo>
                <a:lnTo>
                  <a:pt x="11429" y="2535"/>
                </a:lnTo>
                <a:lnTo>
                  <a:pt x="2548" y="10155"/>
                </a:lnTo>
                <a:lnTo>
                  <a:pt x="0" y="20954"/>
                </a:lnTo>
                <a:lnTo>
                  <a:pt x="3809" y="34920"/>
                </a:lnTo>
                <a:lnTo>
                  <a:pt x="23503" y="69210"/>
                </a:lnTo>
                <a:lnTo>
                  <a:pt x="52078" y="93344"/>
                </a:lnTo>
                <a:lnTo>
                  <a:pt x="45089" y="101595"/>
                </a:lnTo>
                <a:lnTo>
                  <a:pt x="35564" y="109215"/>
                </a:lnTo>
                <a:lnTo>
                  <a:pt x="24134" y="117479"/>
                </a:lnTo>
                <a:lnTo>
                  <a:pt x="15883" y="127634"/>
                </a:lnTo>
                <a:lnTo>
                  <a:pt x="13978" y="138434"/>
                </a:lnTo>
                <a:lnTo>
                  <a:pt x="17144" y="148589"/>
                </a:lnTo>
                <a:lnTo>
                  <a:pt x="24134" y="154935"/>
                </a:lnTo>
                <a:lnTo>
                  <a:pt x="39374" y="154304"/>
                </a:lnTo>
                <a:lnTo>
                  <a:pt x="76843" y="142874"/>
                </a:lnTo>
                <a:lnTo>
                  <a:pt x="107323" y="121289"/>
                </a:lnTo>
                <a:lnTo>
                  <a:pt x="107323" y="120645"/>
                </a:lnTo>
                <a:lnTo>
                  <a:pt x="114299" y="120645"/>
                </a:lnTo>
                <a:lnTo>
                  <a:pt x="114943" y="120014"/>
                </a:lnTo>
                <a:lnTo>
                  <a:pt x="226064" y="120014"/>
                </a:lnTo>
                <a:lnTo>
                  <a:pt x="262259" y="95880"/>
                </a:lnTo>
                <a:lnTo>
                  <a:pt x="264164" y="86355"/>
                </a:lnTo>
                <a:lnTo>
                  <a:pt x="123824" y="86355"/>
                </a:lnTo>
                <a:lnTo>
                  <a:pt x="121919" y="84450"/>
                </a:lnTo>
                <a:lnTo>
                  <a:pt x="121289" y="84450"/>
                </a:lnTo>
                <a:lnTo>
                  <a:pt x="108584" y="80009"/>
                </a:lnTo>
                <a:lnTo>
                  <a:pt x="73033" y="63495"/>
                </a:lnTo>
                <a:lnTo>
                  <a:pt x="53983" y="47624"/>
                </a:lnTo>
                <a:lnTo>
                  <a:pt x="175903" y="47624"/>
                </a:lnTo>
                <a:lnTo>
                  <a:pt x="175903" y="46350"/>
                </a:lnTo>
                <a:lnTo>
                  <a:pt x="177164" y="33015"/>
                </a:lnTo>
                <a:lnTo>
                  <a:pt x="177808" y="20954"/>
                </a:lnTo>
                <a:lnTo>
                  <a:pt x="177808" y="19680"/>
                </a:lnTo>
                <a:lnTo>
                  <a:pt x="113038" y="19680"/>
                </a:lnTo>
                <a:lnTo>
                  <a:pt x="101608" y="16514"/>
                </a:lnTo>
                <a:lnTo>
                  <a:pt x="65413" y="6989"/>
                </a:lnTo>
                <a:lnTo>
                  <a:pt x="40004" y="1904"/>
                </a:lnTo>
                <a:lnTo>
                  <a:pt x="2666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65229" y="8500110"/>
            <a:ext cx="210185" cy="38735"/>
          </a:xfrm>
          <a:custGeom>
            <a:avLst/>
            <a:gdLst/>
            <a:ahLst/>
            <a:cxnLst/>
            <a:rect l="l" t="t" r="r" b="b"/>
            <a:pathLst>
              <a:path w="210184" h="38734">
                <a:moveTo>
                  <a:pt x="121919" y="0"/>
                </a:moveTo>
                <a:lnTo>
                  <a:pt x="0" y="0"/>
                </a:lnTo>
                <a:lnTo>
                  <a:pt x="11429" y="1904"/>
                </a:lnTo>
                <a:lnTo>
                  <a:pt x="22859" y="6345"/>
                </a:lnTo>
                <a:lnTo>
                  <a:pt x="34289" y="12060"/>
                </a:lnTo>
                <a:lnTo>
                  <a:pt x="45719" y="19049"/>
                </a:lnTo>
                <a:lnTo>
                  <a:pt x="56506" y="27300"/>
                </a:lnTo>
                <a:lnTo>
                  <a:pt x="66674" y="35564"/>
                </a:lnTo>
                <a:lnTo>
                  <a:pt x="68579" y="36825"/>
                </a:lnTo>
                <a:lnTo>
                  <a:pt x="69841" y="36825"/>
                </a:lnTo>
                <a:lnTo>
                  <a:pt x="69841" y="38730"/>
                </a:lnTo>
                <a:lnTo>
                  <a:pt x="210180" y="38730"/>
                </a:lnTo>
                <a:lnTo>
                  <a:pt x="177164" y="15870"/>
                </a:lnTo>
                <a:lnTo>
                  <a:pt x="155566" y="11429"/>
                </a:lnTo>
                <a:lnTo>
                  <a:pt x="119371" y="11429"/>
                </a:lnTo>
                <a:lnTo>
                  <a:pt x="12191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84600" y="8509635"/>
            <a:ext cx="36195" cy="1905"/>
          </a:xfrm>
          <a:custGeom>
            <a:avLst/>
            <a:gdLst/>
            <a:ahLst/>
            <a:cxnLst/>
            <a:rect l="l" t="t" r="r" b="b"/>
            <a:pathLst>
              <a:path w="36194" h="1904">
                <a:moveTo>
                  <a:pt x="0" y="952"/>
                </a:moveTo>
                <a:lnTo>
                  <a:pt x="36194" y="952"/>
                </a:lnTo>
              </a:path>
            </a:pathLst>
          </a:custGeom>
          <a:ln w="3175">
            <a:solidFill>
              <a:srgbClr val="FF6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24283" y="8408670"/>
            <a:ext cx="64769" cy="63500"/>
          </a:xfrm>
          <a:custGeom>
            <a:avLst/>
            <a:gdLst/>
            <a:ahLst/>
            <a:cxnLst/>
            <a:rect l="l" t="t" r="r" b="b"/>
            <a:pathLst>
              <a:path w="64769" h="63500">
                <a:moveTo>
                  <a:pt x="16501" y="0"/>
                </a:moveTo>
                <a:lnTo>
                  <a:pt x="8881" y="4440"/>
                </a:lnTo>
                <a:lnTo>
                  <a:pt x="5714" y="12704"/>
                </a:lnTo>
                <a:lnTo>
                  <a:pt x="3166" y="38099"/>
                </a:lnTo>
                <a:lnTo>
                  <a:pt x="0" y="63495"/>
                </a:lnTo>
                <a:lnTo>
                  <a:pt x="64769" y="63495"/>
                </a:lnTo>
                <a:lnTo>
                  <a:pt x="51434" y="18419"/>
                </a:lnTo>
                <a:lnTo>
                  <a:pt x="27931" y="1274"/>
                </a:lnTo>
                <a:lnTo>
                  <a:pt x="16501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5935" y="8347079"/>
            <a:ext cx="57150" cy="37465"/>
          </a:xfrm>
          <a:custGeom>
            <a:avLst/>
            <a:gdLst/>
            <a:ahLst/>
            <a:cxnLst/>
            <a:rect l="l" t="t" r="r" b="b"/>
            <a:pathLst>
              <a:path w="57150" h="37465">
                <a:moveTo>
                  <a:pt x="51434" y="0"/>
                </a:moveTo>
                <a:lnTo>
                  <a:pt x="0" y="0"/>
                </a:lnTo>
                <a:lnTo>
                  <a:pt x="8894" y="9524"/>
                </a:lnTo>
                <a:lnTo>
                  <a:pt x="15883" y="20311"/>
                </a:lnTo>
                <a:lnTo>
                  <a:pt x="24134" y="30479"/>
                </a:lnTo>
                <a:lnTo>
                  <a:pt x="33028" y="36194"/>
                </a:lnTo>
                <a:lnTo>
                  <a:pt x="41909" y="37456"/>
                </a:lnTo>
                <a:lnTo>
                  <a:pt x="49529" y="34920"/>
                </a:lnTo>
                <a:lnTo>
                  <a:pt x="54614" y="29836"/>
                </a:lnTo>
                <a:lnTo>
                  <a:pt x="57149" y="22216"/>
                </a:lnTo>
                <a:lnTo>
                  <a:pt x="55888" y="13334"/>
                </a:lnTo>
                <a:lnTo>
                  <a:pt x="51434" y="1261"/>
                </a:lnTo>
                <a:lnTo>
                  <a:pt x="5143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3714" y="8239125"/>
            <a:ext cx="172720" cy="125730"/>
          </a:xfrm>
          <a:custGeom>
            <a:avLst/>
            <a:gdLst/>
            <a:ahLst/>
            <a:cxnLst/>
            <a:rect l="l" t="t" r="r" b="b"/>
            <a:pathLst>
              <a:path w="172720" h="125729">
                <a:moveTo>
                  <a:pt x="20954" y="0"/>
                </a:moveTo>
                <a:lnTo>
                  <a:pt x="12691" y="1274"/>
                </a:lnTo>
                <a:lnTo>
                  <a:pt x="5071" y="6345"/>
                </a:lnTo>
                <a:lnTo>
                  <a:pt x="630" y="13965"/>
                </a:lnTo>
                <a:lnTo>
                  <a:pt x="0" y="22229"/>
                </a:lnTo>
                <a:lnTo>
                  <a:pt x="4440" y="29849"/>
                </a:lnTo>
                <a:lnTo>
                  <a:pt x="14596" y="38730"/>
                </a:lnTo>
                <a:lnTo>
                  <a:pt x="24764" y="46350"/>
                </a:lnTo>
                <a:lnTo>
                  <a:pt x="36825" y="55875"/>
                </a:lnTo>
                <a:lnTo>
                  <a:pt x="45076" y="64139"/>
                </a:lnTo>
                <a:lnTo>
                  <a:pt x="38730" y="74925"/>
                </a:lnTo>
                <a:lnTo>
                  <a:pt x="29205" y="83819"/>
                </a:lnTo>
                <a:lnTo>
                  <a:pt x="18406" y="91439"/>
                </a:lnTo>
                <a:lnTo>
                  <a:pt x="10786" y="99059"/>
                </a:lnTo>
                <a:lnTo>
                  <a:pt x="8881" y="109215"/>
                </a:lnTo>
                <a:lnTo>
                  <a:pt x="11429" y="118740"/>
                </a:lnTo>
                <a:lnTo>
                  <a:pt x="18406" y="125099"/>
                </a:lnTo>
                <a:lnTo>
                  <a:pt x="28574" y="125729"/>
                </a:lnTo>
                <a:lnTo>
                  <a:pt x="40635" y="121289"/>
                </a:lnTo>
                <a:lnTo>
                  <a:pt x="51434" y="114299"/>
                </a:lnTo>
                <a:lnTo>
                  <a:pt x="62221" y="107954"/>
                </a:lnTo>
                <a:lnTo>
                  <a:pt x="113656" y="107954"/>
                </a:lnTo>
                <a:lnTo>
                  <a:pt x="110489" y="97154"/>
                </a:lnTo>
                <a:lnTo>
                  <a:pt x="107310" y="85094"/>
                </a:lnTo>
                <a:lnTo>
                  <a:pt x="115561" y="73020"/>
                </a:lnTo>
                <a:lnTo>
                  <a:pt x="125729" y="66674"/>
                </a:lnTo>
                <a:lnTo>
                  <a:pt x="138421" y="62864"/>
                </a:lnTo>
                <a:lnTo>
                  <a:pt x="150494" y="59685"/>
                </a:lnTo>
                <a:lnTo>
                  <a:pt x="163829" y="54614"/>
                </a:lnTo>
                <a:lnTo>
                  <a:pt x="171449" y="46994"/>
                </a:lnTo>
                <a:lnTo>
                  <a:pt x="172711" y="35564"/>
                </a:lnTo>
                <a:lnTo>
                  <a:pt x="172711" y="34289"/>
                </a:lnTo>
                <a:lnTo>
                  <a:pt x="107941" y="34289"/>
                </a:lnTo>
                <a:lnTo>
                  <a:pt x="107941" y="33659"/>
                </a:lnTo>
                <a:lnTo>
                  <a:pt x="72389" y="33659"/>
                </a:lnTo>
                <a:lnTo>
                  <a:pt x="61590" y="26669"/>
                </a:lnTo>
                <a:lnTo>
                  <a:pt x="51434" y="19680"/>
                </a:lnTo>
                <a:lnTo>
                  <a:pt x="37456" y="8894"/>
                </a:lnTo>
                <a:lnTo>
                  <a:pt x="30479" y="3179"/>
                </a:lnTo>
                <a:lnTo>
                  <a:pt x="2095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81655" y="8260080"/>
            <a:ext cx="64769" cy="13335"/>
          </a:xfrm>
          <a:custGeom>
            <a:avLst/>
            <a:gdLst/>
            <a:ahLst/>
            <a:cxnLst/>
            <a:rect l="l" t="t" r="r" b="b"/>
            <a:pathLst>
              <a:path w="64770" h="13334">
                <a:moveTo>
                  <a:pt x="50804" y="0"/>
                </a:moveTo>
                <a:lnTo>
                  <a:pt x="12073" y="8894"/>
                </a:lnTo>
                <a:lnTo>
                  <a:pt x="0" y="13334"/>
                </a:lnTo>
                <a:lnTo>
                  <a:pt x="64769" y="13334"/>
                </a:lnTo>
                <a:lnTo>
                  <a:pt x="60329" y="4440"/>
                </a:lnTo>
                <a:lnTo>
                  <a:pt x="5080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3555" y="8200394"/>
            <a:ext cx="38100" cy="72390"/>
          </a:xfrm>
          <a:custGeom>
            <a:avLst/>
            <a:gdLst/>
            <a:ahLst/>
            <a:cxnLst/>
            <a:rect l="l" t="t" r="r" b="b"/>
            <a:pathLst>
              <a:path w="38100" h="72390">
                <a:moveTo>
                  <a:pt x="22859" y="0"/>
                </a:moveTo>
                <a:lnTo>
                  <a:pt x="12073" y="0"/>
                </a:lnTo>
                <a:lnTo>
                  <a:pt x="3809" y="6345"/>
                </a:lnTo>
                <a:lnTo>
                  <a:pt x="643" y="19049"/>
                </a:lnTo>
                <a:lnTo>
                  <a:pt x="0" y="31741"/>
                </a:lnTo>
                <a:lnTo>
                  <a:pt x="643" y="43814"/>
                </a:lnTo>
                <a:lnTo>
                  <a:pt x="1904" y="55875"/>
                </a:lnTo>
                <a:lnTo>
                  <a:pt x="3179" y="66031"/>
                </a:lnTo>
                <a:lnTo>
                  <a:pt x="3179" y="69210"/>
                </a:lnTo>
                <a:lnTo>
                  <a:pt x="2548" y="72389"/>
                </a:lnTo>
                <a:lnTo>
                  <a:pt x="38099" y="72389"/>
                </a:lnTo>
                <a:lnTo>
                  <a:pt x="34289" y="60959"/>
                </a:lnTo>
                <a:lnTo>
                  <a:pt x="31754" y="48255"/>
                </a:lnTo>
                <a:lnTo>
                  <a:pt x="30479" y="36194"/>
                </a:lnTo>
                <a:lnTo>
                  <a:pt x="32384" y="25395"/>
                </a:lnTo>
                <a:lnTo>
                  <a:pt x="33659" y="20311"/>
                </a:lnTo>
                <a:lnTo>
                  <a:pt x="33659" y="16501"/>
                </a:lnTo>
                <a:lnTo>
                  <a:pt x="31123" y="5714"/>
                </a:lnTo>
                <a:lnTo>
                  <a:pt x="2285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6910" y="8481691"/>
            <a:ext cx="118745" cy="102870"/>
          </a:xfrm>
          <a:custGeom>
            <a:avLst/>
            <a:gdLst/>
            <a:ahLst/>
            <a:cxnLst/>
            <a:rect l="l" t="t" r="r" b="b"/>
            <a:pathLst>
              <a:path w="118744" h="102870">
                <a:moveTo>
                  <a:pt x="112394" y="0"/>
                </a:moveTo>
                <a:lnTo>
                  <a:pt x="18419" y="0"/>
                </a:lnTo>
                <a:lnTo>
                  <a:pt x="18419" y="643"/>
                </a:lnTo>
                <a:lnTo>
                  <a:pt x="19049" y="643"/>
                </a:lnTo>
                <a:lnTo>
                  <a:pt x="13978" y="12073"/>
                </a:lnTo>
                <a:lnTo>
                  <a:pt x="2548" y="48899"/>
                </a:lnTo>
                <a:lnTo>
                  <a:pt x="0" y="73664"/>
                </a:lnTo>
                <a:lnTo>
                  <a:pt x="3179" y="89534"/>
                </a:lnTo>
                <a:lnTo>
                  <a:pt x="10799" y="99059"/>
                </a:lnTo>
                <a:lnTo>
                  <a:pt x="20324" y="102869"/>
                </a:lnTo>
                <a:lnTo>
                  <a:pt x="28574" y="100964"/>
                </a:lnTo>
                <a:lnTo>
                  <a:pt x="34289" y="93988"/>
                </a:lnTo>
                <a:lnTo>
                  <a:pt x="36194" y="79379"/>
                </a:lnTo>
                <a:lnTo>
                  <a:pt x="38743" y="66044"/>
                </a:lnTo>
                <a:lnTo>
                  <a:pt x="41279" y="53983"/>
                </a:lnTo>
                <a:lnTo>
                  <a:pt x="44458" y="41909"/>
                </a:lnTo>
                <a:lnTo>
                  <a:pt x="53339" y="20324"/>
                </a:lnTo>
                <a:lnTo>
                  <a:pt x="114943" y="20324"/>
                </a:lnTo>
                <a:lnTo>
                  <a:pt x="118753" y="11429"/>
                </a:lnTo>
                <a:lnTo>
                  <a:pt x="112394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38175" y="8399145"/>
            <a:ext cx="191135" cy="123825"/>
          </a:xfrm>
          <a:custGeom>
            <a:avLst/>
            <a:gdLst/>
            <a:ahLst/>
            <a:cxnLst/>
            <a:rect l="l" t="t" r="r" b="b"/>
            <a:pathLst>
              <a:path w="191134" h="123825">
                <a:moveTo>
                  <a:pt x="41279" y="0"/>
                </a:moveTo>
                <a:lnTo>
                  <a:pt x="33015" y="1904"/>
                </a:lnTo>
                <a:lnTo>
                  <a:pt x="26669" y="6345"/>
                </a:lnTo>
                <a:lnTo>
                  <a:pt x="22229" y="13334"/>
                </a:lnTo>
                <a:lnTo>
                  <a:pt x="21585" y="20324"/>
                </a:lnTo>
                <a:lnTo>
                  <a:pt x="24764" y="27944"/>
                </a:lnTo>
                <a:lnTo>
                  <a:pt x="43814" y="46994"/>
                </a:lnTo>
                <a:lnTo>
                  <a:pt x="52709" y="55244"/>
                </a:lnTo>
                <a:lnTo>
                  <a:pt x="45719" y="66674"/>
                </a:lnTo>
                <a:lnTo>
                  <a:pt x="36825" y="75569"/>
                </a:lnTo>
                <a:lnTo>
                  <a:pt x="26669" y="82545"/>
                </a:lnTo>
                <a:lnTo>
                  <a:pt x="15239" y="88904"/>
                </a:lnTo>
                <a:lnTo>
                  <a:pt x="4440" y="97154"/>
                </a:lnTo>
                <a:lnTo>
                  <a:pt x="0" y="106679"/>
                </a:lnTo>
                <a:lnTo>
                  <a:pt x="1274" y="114930"/>
                </a:lnTo>
                <a:lnTo>
                  <a:pt x="6989" y="121289"/>
                </a:lnTo>
                <a:lnTo>
                  <a:pt x="15239" y="123824"/>
                </a:lnTo>
                <a:lnTo>
                  <a:pt x="17144" y="123194"/>
                </a:lnTo>
                <a:lnTo>
                  <a:pt x="53339" y="110489"/>
                </a:lnTo>
                <a:lnTo>
                  <a:pt x="96524" y="82545"/>
                </a:lnTo>
                <a:lnTo>
                  <a:pt x="191130" y="82545"/>
                </a:lnTo>
                <a:lnTo>
                  <a:pt x="158745" y="57149"/>
                </a:lnTo>
                <a:lnTo>
                  <a:pt x="147959" y="52065"/>
                </a:lnTo>
                <a:lnTo>
                  <a:pt x="142244" y="40004"/>
                </a:lnTo>
                <a:lnTo>
                  <a:pt x="142874" y="36194"/>
                </a:lnTo>
                <a:lnTo>
                  <a:pt x="100964" y="36194"/>
                </a:lnTo>
                <a:lnTo>
                  <a:pt x="90809" y="29849"/>
                </a:lnTo>
                <a:lnTo>
                  <a:pt x="80009" y="22859"/>
                </a:lnTo>
                <a:lnTo>
                  <a:pt x="69210" y="15239"/>
                </a:lnTo>
                <a:lnTo>
                  <a:pt x="59054" y="6989"/>
                </a:lnTo>
                <a:lnTo>
                  <a:pt x="50160" y="1274"/>
                </a:lnTo>
                <a:lnTo>
                  <a:pt x="41279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70250" y="8502015"/>
            <a:ext cx="61594" cy="8255"/>
          </a:xfrm>
          <a:custGeom>
            <a:avLst/>
            <a:gdLst/>
            <a:ahLst/>
            <a:cxnLst/>
            <a:rect l="l" t="t" r="r" b="b"/>
            <a:pathLst>
              <a:path w="61594" h="8254">
                <a:moveTo>
                  <a:pt x="61603" y="0"/>
                </a:moveTo>
                <a:lnTo>
                  <a:pt x="0" y="0"/>
                </a:lnTo>
                <a:lnTo>
                  <a:pt x="12073" y="2535"/>
                </a:lnTo>
                <a:lnTo>
                  <a:pt x="24764" y="5714"/>
                </a:lnTo>
                <a:lnTo>
                  <a:pt x="37469" y="8250"/>
                </a:lnTo>
                <a:lnTo>
                  <a:pt x="52078" y="6989"/>
                </a:lnTo>
                <a:lnTo>
                  <a:pt x="61603" y="630"/>
                </a:lnTo>
                <a:lnTo>
                  <a:pt x="61603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39139" y="8369939"/>
            <a:ext cx="60325" cy="65405"/>
          </a:xfrm>
          <a:custGeom>
            <a:avLst/>
            <a:gdLst/>
            <a:ahLst/>
            <a:cxnLst/>
            <a:rect l="l" t="t" r="r" b="b"/>
            <a:pathLst>
              <a:path w="60325" h="65404">
                <a:moveTo>
                  <a:pt x="42540" y="0"/>
                </a:moveTo>
                <a:lnTo>
                  <a:pt x="13334" y="29205"/>
                </a:lnTo>
                <a:lnTo>
                  <a:pt x="0" y="65400"/>
                </a:lnTo>
                <a:lnTo>
                  <a:pt x="41909" y="65400"/>
                </a:lnTo>
                <a:lnTo>
                  <a:pt x="42540" y="58411"/>
                </a:lnTo>
                <a:lnTo>
                  <a:pt x="49529" y="46981"/>
                </a:lnTo>
                <a:lnTo>
                  <a:pt x="55875" y="36194"/>
                </a:lnTo>
                <a:lnTo>
                  <a:pt x="60329" y="24121"/>
                </a:lnTo>
                <a:lnTo>
                  <a:pt x="59685" y="14596"/>
                </a:lnTo>
                <a:lnTo>
                  <a:pt x="55875" y="6976"/>
                </a:lnTo>
                <a:lnTo>
                  <a:pt x="50160" y="1904"/>
                </a:lnTo>
                <a:lnTo>
                  <a:pt x="42540" y="0"/>
                </a:lnTo>
                <a:close/>
              </a:path>
            </a:pathLst>
          </a:custGeom>
          <a:solidFill>
            <a:srgbClr val="FF6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46419" y="5894070"/>
            <a:ext cx="3221990" cy="67310"/>
          </a:xfrm>
          <a:custGeom>
            <a:avLst/>
            <a:gdLst/>
            <a:ahLst/>
            <a:cxnLst/>
            <a:rect l="l" t="t" r="r" b="b"/>
            <a:pathLst>
              <a:path w="3221990" h="67310">
                <a:moveTo>
                  <a:pt x="3221370" y="0"/>
                </a:moveTo>
                <a:lnTo>
                  <a:pt x="0" y="0"/>
                </a:lnTo>
                <a:lnTo>
                  <a:pt x="101620" y="6339"/>
                </a:lnTo>
                <a:lnTo>
                  <a:pt x="153040" y="6339"/>
                </a:lnTo>
                <a:lnTo>
                  <a:pt x="784859" y="43190"/>
                </a:lnTo>
                <a:lnTo>
                  <a:pt x="836950" y="43190"/>
                </a:lnTo>
                <a:lnTo>
                  <a:pt x="941069" y="48889"/>
                </a:lnTo>
                <a:lnTo>
                  <a:pt x="1010930" y="48889"/>
                </a:lnTo>
                <a:lnTo>
                  <a:pt x="1080150" y="52059"/>
                </a:lnTo>
                <a:lnTo>
                  <a:pt x="2155819" y="52059"/>
                </a:lnTo>
                <a:lnTo>
                  <a:pt x="2212969" y="55229"/>
                </a:lnTo>
                <a:lnTo>
                  <a:pt x="2289809" y="55229"/>
                </a:lnTo>
                <a:lnTo>
                  <a:pt x="2437150" y="60959"/>
                </a:lnTo>
                <a:lnTo>
                  <a:pt x="2507620" y="60959"/>
                </a:lnTo>
                <a:lnTo>
                  <a:pt x="2642250" y="67299"/>
                </a:lnTo>
                <a:lnTo>
                  <a:pt x="2978170" y="67299"/>
                </a:lnTo>
                <a:lnTo>
                  <a:pt x="3022610" y="64129"/>
                </a:lnTo>
                <a:lnTo>
                  <a:pt x="3063239" y="58430"/>
                </a:lnTo>
                <a:lnTo>
                  <a:pt x="3099450" y="55229"/>
                </a:lnTo>
                <a:lnTo>
                  <a:pt x="3160410" y="43190"/>
                </a:lnTo>
                <a:lnTo>
                  <a:pt x="3202320" y="21579"/>
                </a:lnTo>
                <a:lnTo>
                  <a:pt x="3216920" y="9509"/>
                </a:lnTo>
                <a:lnTo>
                  <a:pt x="3221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95150" y="5947715"/>
            <a:ext cx="587375" cy="0"/>
          </a:xfrm>
          <a:custGeom>
            <a:avLst/>
            <a:gdLst/>
            <a:ahLst/>
            <a:cxnLst/>
            <a:rect l="l" t="t" r="r" b="b"/>
            <a:pathLst>
              <a:path w="587375">
                <a:moveTo>
                  <a:pt x="0" y="0"/>
                </a:moveTo>
                <a:lnTo>
                  <a:pt x="58738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85540" y="5220980"/>
            <a:ext cx="5212080" cy="713105"/>
          </a:xfrm>
          <a:custGeom>
            <a:avLst/>
            <a:gdLst/>
            <a:ahLst/>
            <a:cxnLst/>
            <a:rect l="l" t="t" r="r" b="b"/>
            <a:pathLst>
              <a:path w="5212080" h="713104">
                <a:moveTo>
                  <a:pt x="61603" y="0"/>
                </a:moveTo>
                <a:lnTo>
                  <a:pt x="49529" y="2529"/>
                </a:lnTo>
                <a:lnTo>
                  <a:pt x="43814" y="8869"/>
                </a:lnTo>
                <a:lnTo>
                  <a:pt x="41279" y="17769"/>
                </a:lnTo>
                <a:lnTo>
                  <a:pt x="39374" y="30479"/>
                </a:lnTo>
                <a:lnTo>
                  <a:pt x="35564" y="42519"/>
                </a:lnTo>
                <a:lnTo>
                  <a:pt x="13978" y="103479"/>
                </a:lnTo>
                <a:lnTo>
                  <a:pt x="2548" y="164439"/>
                </a:lnTo>
                <a:lnTo>
                  <a:pt x="0" y="225399"/>
                </a:lnTo>
                <a:lnTo>
                  <a:pt x="1274" y="255879"/>
                </a:lnTo>
                <a:lnTo>
                  <a:pt x="8263" y="316839"/>
                </a:lnTo>
                <a:lnTo>
                  <a:pt x="19049" y="374629"/>
                </a:lnTo>
                <a:lnTo>
                  <a:pt x="31754" y="432419"/>
                </a:lnTo>
                <a:lnTo>
                  <a:pt x="38099" y="462899"/>
                </a:lnTo>
                <a:lnTo>
                  <a:pt x="50804" y="518159"/>
                </a:lnTo>
                <a:lnTo>
                  <a:pt x="60329" y="572749"/>
                </a:lnTo>
                <a:lnTo>
                  <a:pt x="65413" y="624839"/>
                </a:lnTo>
                <a:lnTo>
                  <a:pt x="59698" y="636879"/>
                </a:lnTo>
                <a:lnTo>
                  <a:pt x="59054" y="645779"/>
                </a:lnTo>
                <a:lnTo>
                  <a:pt x="106049" y="676259"/>
                </a:lnTo>
                <a:lnTo>
                  <a:pt x="144779" y="691499"/>
                </a:lnTo>
                <a:lnTo>
                  <a:pt x="188594" y="701039"/>
                </a:lnTo>
                <a:lnTo>
                  <a:pt x="285119" y="713079"/>
                </a:lnTo>
                <a:lnTo>
                  <a:pt x="460379" y="713079"/>
                </a:lnTo>
                <a:lnTo>
                  <a:pt x="506729" y="709909"/>
                </a:lnTo>
                <a:lnTo>
                  <a:pt x="540389" y="709909"/>
                </a:lnTo>
                <a:lnTo>
                  <a:pt x="621029" y="703569"/>
                </a:lnTo>
                <a:lnTo>
                  <a:pt x="667393" y="703569"/>
                </a:lnTo>
                <a:lnTo>
                  <a:pt x="1097923" y="682599"/>
                </a:lnTo>
                <a:lnTo>
                  <a:pt x="1172849" y="682599"/>
                </a:lnTo>
                <a:lnTo>
                  <a:pt x="1330964" y="676259"/>
                </a:lnTo>
                <a:lnTo>
                  <a:pt x="1414153" y="676259"/>
                </a:lnTo>
                <a:lnTo>
                  <a:pt x="1499234" y="673089"/>
                </a:lnTo>
                <a:lnTo>
                  <a:pt x="5182249" y="673089"/>
                </a:lnTo>
                <a:lnTo>
                  <a:pt x="5185419" y="664189"/>
                </a:lnTo>
                <a:lnTo>
                  <a:pt x="5187308" y="652119"/>
                </a:lnTo>
                <a:lnTo>
                  <a:pt x="5189229" y="640079"/>
                </a:lnTo>
                <a:lnTo>
                  <a:pt x="5191118" y="627369"/>
                </a:lnTo>
                <a:lnTo>
                  <a:pt x="5193039" y="615299"/>
                </a:lnTo>
                <a:lnTo>
                  <a:pt x="5196849" y="603229"/>
                </a:lnTo>
                <a:lnTo>
                  <a:pt x="5201299" y="591159"/>
                </a:lnTo>
                <a:lnTo>
                  <a:pt x="5208279" y="581649"/>
                </a:lnTo>
                <a:lnTo>
                  <a:pt x="5210808" y="575919"/>
                </a:lnTo>
                <a:lnTo>
                  <a:pt x="5212089" y="566409"/>
                </a:lnTo>
                <a:lnTo>
                  <a:pt x="5212089" y="539099"/>
                </a:lnTo>
                <a:lnTo>
                  <a:pt x="5210808" y="523859"/>
                </a:lnTo>
                <a:lnTo>
                  <a:pt x="5209559" y="508619"/>
                </a:lnTo>
                <a:lnTo>
                  <a:pt x="5207638" y="490209"/>
                </a:lnTo>
                <a:lnTo>
                  <a:pt x="5205749" y="474969"/>
                </a:lnTo>
                <a:lnTo>
                  <a:pt x="5204469" y="459729"/>
                </a:lnTo>
                <a:lnTo>
                  <a:pt x="5202548" y="447659"/>
                </a:lnTo>
                <a:lnTo>
                  <a:pt x="5201939" y="438759"/>
                </a:lnTo>
                <a:lnTo>
                  <a:pt x="5201299" y="432419"/>
                </a:lnTo>
                <a:lnTo>
                  <a:pt x="5200659" y="414009"/>
                </a:lnTo>
                <a:lnTo>
                  <a:pt x="5200659" y="396239"/>
                </a:lnTo>
                <a:lnTo>
                  <a:pt x="5201299" y="374629"/>
                </a:lnTo>
                <a:lnTo>
                  <a:pt x="5201939" y="328909"/>
                </a:lnTo>
                <a:lnTo>
                  <a:pt x="5202548" y="307329"/>
                </a:lnTo>
                <a:lnTo>
                  <a:pt x="5203188" y="283189"/>
                </a:lnTo>
                <a:lnTo>
                  <a:pt x="5203188" y="234299"/>
                </a:lnTo>
                <a:lnTo>
                  <a:pt x="5201299" y="185409"/>
                </a:lnTo>
                <a:lnTo>
                  <a:pt x="5196849" y="139689"/>
                </a:lnTo>
                <a:lnTo>
                  <a:pt x="5188588" y="97139"/>
                </a:lnTo>
                <a:lnTo>
                  <a:pt x="5176518" y="60959"/>
                </a:lnTo>
                <a:lnTo>
                  <a:pt x="5147959" y="17769"/>
                </a:lnTo>
                <a:lnTo>
                  <a:pt x="4750438" y="17769"/>
                </a:lnTo>
                <a:lnTo>
                  <a:pt x="4697098" y="15239"/>
                </a:lnTo>
                <a:lnTo>
                  <a:pt x="4645679" y="15239"/>
                </a:lnTo>
                <a:lnTo>
                  <a:pt x="4497089" y="5699"/>
                </a:lnTo>
                <a:lnTo>
                  <a:pt x="99703" y="5699"/>
                </a:lnTo>
                <a:lnTo>
                  <a:pt x="616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111880" y="5235885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620" y="0"/>
                </a:lnTo>
              </a:path>
            </a:pathLst>
          </a:custGeom>
          <a:ln w="7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85244" y="5216210"/>
            <a:ext cx="4397375" cy="0"/>
          </a:xfrm>
          <a:custGeom>
            <a:avLst/>
            <a:gdLst/>
            <a:ahLst/>
            <a:cxnLst/>
            <a:rect l="l" t="t" r="r" b="b"/>
            <a:pathLst>
              <a:path w="4397375">
                <a:moveTo>
                  <a:pt x="0" y="0"/>
                </a:moveTo>
                <a:lnTo>
                  <a:pt x="4397386" y="0"/>
                </a:lnTo>
              </a:path>
            </a:pathLst>
          </a:custGeom>
          <a:ln w="22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37025" y="5204140"/>
            <a:ext cx="1794510" cy="0"/>
          </a:xfrm>
          <a:custGeom>
            <a:avLst/>
            <a:gdLst/>
            <a:ahLst/>
            <a:cxnLst/>
            <a:rect l="l" t="t" r="r" b="b"/>
            <a:pathLst>
              <a:path w="1794510">
                <a:moveTo>
                  <a:pt x="0" y="0"/>
                </a:moveTo>
                <a:lnTo>
                  <a:pt x="1794503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79170" y="5204140"/>
            <a:ext cx="1696085" cy="0"/>
          </a:xfrm>
          <a:custGeom>
            <a:avLst/>
            <a:gdLst/>
            <a:ahLst/>
            <a:cxnLst/>
            <a:rect l="l" t="t" r="r" b="b"/>
            <a:pathLst>
              <a:path w="1696085">
                <a:moveTo>
                  <a:pt x="0" y="0"/>
                </a:moveTo>
                <a:lnTo>
                  <a:pt x="1696090" y="0"/>
                </a:lnTo>
              </a:path>
            </a:pathLst>
          </a:custGeom>
          <a:ln w="44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230754" y="5200955"/>
            <a:ext cx="993140" cy="0"/>
          </a:xfrm>
          <a:custGeom>
            <a:avLst/>
            <a:gdLst/>
            <a:ahLst/>
            <a:cxnLst/>
            <a:rect l="l" t="t" r="r" b="b"/>
            <a:pathLst>
              <a:path w="993139">
                <a:moveTo>
                  <a:pt x="0" y="0"/>
                </a:moveTo>
                <a:lnTo>
                  <a:pt x="993145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66500" y="5200955"/>
            <a:ext cx="1258570" cy="0"/>
          </a:xfrm>
          <a:custGeom>
            <a:avLst/>
            <a:gdLst/>
            <a:ahLst/>
            <a:cxnLst/>
            <a:rect l="l" t="t" r="r" b="b"/>
            <a:pathLst>
              <a:path w="1258570">
                <a:moveTo>
                  <a:pt x="0" y="0"/>
                </a:moveTo>
                <a:lnTo>
                  <a:pt x="1258549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4904" y="5196200"/>
            <a:ext cx="727710" cy="0"/>
          </a:xfrm>
          <a:custGeom>
            <a:avLst/>
            <a:gdLst/>
            <a:ahLst/>
            <a:cxnLst/>
            <a:rect l="l" t="t" r="r" b="b"/>
            <a:pathLst>
              <a:path w="727710">
                <a:moveTo>
                  <a:pt x="0" y="0"/>
                </a:moveTo>
                <a:lnTo>
                  <a:pt x="727716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4279" y="5196200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59" y="0"/>
                </a:lnTo>
              </a:path>
            </a:pathLst>
          </a:custGeom>
          <a:ln w="76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590800" y="519176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839" y="0"/>
                </a:lnTo>
              </a:path>
            </a:pathLst>
          </a:custGeom>
          <a:ln w="37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26829" y="5190165"/>
            <a:ext cx="650240" cy="0"/>
          </a:xfrm>
          <a:custGeom>
            <a:avLst/>
            <a:gdLst/>
            <a:ahLst/>
            <a:cxnLst/>
            <a:rect l="l" t="t" r="r" b="b"/>
            <a:pathLst>
              <a:path w="650239">
                <a:moveTo>
                  <a:pt x="0" y="0"/>
                </a:moveTo>
                <a:lnTo>
                  <a:pt x="649620" y="0"/>
                </a:lnTo>
              </a:path>
            </a:pathLst>
          </a:custGeom>
          <a:ln w="7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88769" y="5185715"/>
            <a:ext cx="248285" cy="0"/>
          </a:xfrm>
          <a:custGeom>
            <a:avLst/>
            <a:gdLst/>
            <a:ahLst/>
            <a:cxnLst/>
            <a:rect l="l" t="t" r="r" b="b"/>
            <a:pathLst>
              <a:path w="248285">
                <a:moveTo>
                  <a:pt x="0" y="0"/>
                </a:moveTo>
                <a:lnTo>
                  <a:pt x="248290" y="0"/>
                </a:lnTo>
              </a:path>
            </a:pathLst>
          </a:custGeom>
          <a:ln w="44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469385" y="5419100"/>
            <a:ext cx="356870" cy="354330"/>
          </a:xfrm>
          <a:custGeom>
            <a:avLst/>
            <a:gdLst/>
            <a:ahLst/>
            <a:cxnLst/>
            <a:rect l="l" t="t" r="r" b="b"/>
            <a:pathLst>
              <a:path w="356869" h="354329">
                <a:moveTo>
                  <a:pt x="200024" y="0"/>
                </a:moveTo>
                <a:lnTo>
                  <a:pt x="151138" y="5699"/>
                </a:lnTo>
                <a:lnTo>
                  <a:pt x="113038" y="18409"/>
                </a:lnTo>
                <a:lnTo>
                  <a:pt x="71759" y="45079"/>
                </a:lnTo>
                <a:lnTo>
                  <a:pt x="42553" y="72999"/>
                </a:lnTo>
                <a:lnTo>
                  <a:pt x="15239" y="111739"/>
                </a:lnTo>
                <a:lnTo>
                  <a:pt x="1274" y="152399"/>
                </a:lnTo>
                <a:lnTo>
                  <a:pt x="0" y="179069"/>
                </a:lnTo>
                <a:lnTo>
                  <a:pt x="643" y="192389"/>
                </a:lnTo>
                <a:lnTo>
                  <a:pt x="8263" y="231769"/>
                </a:lnTo>
                <a:lnTo>
                  <a:pt x="22229" y="268589"/>
                </a:lnTo>
                <a:lnTo>
                  <a:pt x="48899" y="309219"/>
                </a:lnTo>
                <a:lnTo>
                  <a:pt x="78748" y="336529"/>
                </a:lnTo>
                <a:lnTo>
                  <a:pt x="120658" y="349879"/>
                </a:lnTo>
                <a:lnTo>
                  <a:pt x="168283" y="354329"/>
                </a:lnTo>
                <a:lnTo>
                  <a:pt x="181618" y="353689"/>
                </a:lnTo>
                <a:lnTo>
                  <a:pt x="221623" y="349879"/>
                </a:lnTo>
                <a:lnTo>
                  <a:pt x="259079" y="340339"/>
                </a:lnTo>
                <a:lnTo>
                  <a:pt x="299728" y="313029"/>
                </a:lnTo>
                <a:lnTo>
                  <a:pt x="327659" y="279379"/>
                </a:lnTo>
                <a:lnTo>
                  <a:pt x="336554" y="256519"/>
                </a:lnTo>
                <a:lnTo>
                  <a:pt x="352424" y="209549"/>
                </a:lnTo>
                <a:lnTo>
                  <a:pt x="356878" y="167639"/>
                </a:lnTo>
                <a:lnTo>
                  <a:pt x="356234" y="153649"/>
                </a:lnTo>
                <a:lnTo>
                  <a:pt x="348614" y="104119"/>
                </a:lnTo>
                <a:lnTo>
                  <a:pt x="323849" y="60319"/>
                </a:lnTo>
                <a:lnTo>
                  <a:pt x="285119" y="24109"/>
                </a:lnTo>
                <a:lnTo>
                  <a:pt x="238768" y="5699"/>
                </a:lnTo>
                <a:lnTo>
                  <a:pt x="214003" y="1249"/>
                </a:lnTo>
                <a:lnTo>
                  <a:pt x="200024" y="0"/>
                </a:lnTo>
                <a:close/>
              </a:path>
            </a:pathLst>
          </a:custGeom>
          <a:solidFill>
            <a:srgbClr val="FFDD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1699894"/>
            <a:ext cx="1440813" cy="1953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04169" y="68580"/>
            <a:ext cx="2051684" cy="34442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2022-08-12T19:32:37Z</dcterms:created>
  <dcterms:modified xsi:type="dcterms:W3CDTF">2022-08-12T17:32:41Z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