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555C74-2DA2-4DCF-B41C-C337224DDD6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1546BC-632B-4CF3-A520-24363AF4C0A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FB1882-6DA2-49DE-B0B9-F47A0A299D4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2EF4EF1-DA11-4E1C-AA44-70EAACD9B87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15855F4-CEE6-4419-93FA-0CB6A87E110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897023-13B2-4B9B-B84A-AE948B7A57E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D194A1B-03FD-4D4C-A49E-09537C2BE55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7A013A-0BC4-4F68-844A-E8134B8E315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549A710-0A8A-46C0-861C-CB52B4173D6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E923AC-0BCC-47CE-8D4A-EC9FA9855ED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A07890-612E-4BD7-AB25-8E572BCA815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0496B1-DC49-44F5-BA5D-02DEDDB2029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5804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0" y="8817840"/>
            <a:ext cx="7772040" cy="124020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7A36685-73C5-4EAA-A1A9-94EBBB8BB3BB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969120" y="5576040"/>
            <a:ext cx="5895000" cy="51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 anchor="t">
            <a:sp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</a:pPr>
            <a:r>
              <a:rPr b="1" lang="en-US" sz="3300" spc="-1" strike="noStrike" u="dash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Verdana"/>
              </a:rPr>
              <a:t>portadas</a:t>
            </a:r>
            <a:r>
              <a:rPr b="1" lang="en-US" sz="3300" spc="-75" strike="noStrike" u="dash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Verdana"/>
              </a:rPr>
              <a:t> </a:t>
            </a:r>
            <a:r>
              <a:rPr b="1" lang="en-US" sz="3300" spc="-1" strike="noStrike" u="dash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Verdana"/>
              </a:rPr>
              <a:t>para</a:t>
            </a:r>
            <a:r>
              <a:rPr b="1" lang="en-US" sz="3300" spc="-35" strike="noStrike" u="dash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Verdana"/>
              </a:rPr>
              <a:t> </a:t>
            </a:r>
            <a:r>
              <a:rPr b="1" lang="en-US" sz="3300" spc="-12" strike="noStrike" u="dash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Verdana"/>
              </a:rPr>
              <a:t>cuadernos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42" name="object 3"/>
          <p:cNvSpPr/>
          <p:nvPr/>
        </p:nvSpPr>
        <p:spPr>
          <a:xfrm>
            <a:off x="399240" y="8457120"/>
            <a:ext cx="96228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2000" spc="-12" strike="noStrike">
                <a:solidFill>
                  <a:srgbClr val="001f5f"/>
                </a:solidFill>
                <a:latin typeface="Calibri"/>
              </a:rPr>
              <a:t>Nombre:</a:t>
            </a:r>
            <a:endParaRPr b="0" lang="en-US" sz="2000" spc="-1" strike="noStrike">
              <a:latin typeface="Arial"/>
            </a:endParaRPr>
          </a:p>
        </p:txBody>
      </p:sp>
      <p:grpSp>
        <p:nvGrpSpPr>
          <p:cNvPr id="43" name="object 4"/>
          <p:cNvGrpSpPr/>
          <p:nvPr/>
        </p:nvGrpSpPr>
        <p:grpSpPr>
          <a:xfrm>
            <a:off x="1385280" y="8669880"/>
            <a:ext cx="1877400" cy="70200"/>
            <a:chOff x="1385280" y="8669880"/>
            <a:chExt cx="1877400" cy="70200"/>
          </a:xfrm>
        </p:grpSpPr>
        <p:pic>
          <p:nvPicPr>
            <p:cNvPr id="44" name="object 5" descr=""/>
            <p:cNvPicPr/>
            <p:nvPr/>
          </p:nvPicPr>
          <p:blipFill>
            <a:blip r:embed="rId1"/>
            <a:stretch/>
          </p:blipFill>
          <p:spPr>
            <a:xfrm>
              <a:off x="1405080" y="8689680"/>
              <a:ext cx="1837800" cy="30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5" name="object 6"/>
            <p:cNvSpPr/>
            <p:nvPr/>
          </p:nvSpPr>
          <p:spPr>
            <a:xfrm>
              <a:off x="1385280" y="8669880"/>
              <a:ext cx="1877400" cy="70200"/>
            </a:xfrm>
            <a:custGeom>
              <a:avLst/>
              <a:gdLst/>
              <a:ahLst/>
              <a:rect l="l" t="t" r="r" b="b"/>
              <a:pathLst>
                <a:path w="1877695" h="70484">
                  <a:moveTo>
                    <a:pt x="0" y="70103"/>
                  </a:moveTo>
                  <a:lnTo>
                    <a:pt x="1877568" y="70103"/>
                  </a:lnTo>
                  <a:lnTo>
                    <a:pt x="1877568" y="0"/>
                  </a:lnTo>
                  <a:lnTo>
                    <a:pt x="0" y="0"/>
                  </a:lnTo>
                  <a:lnTo>
                    <a:pt x="0" y="70103"/>
                  </a:lnTo>
                  <a:close/>
                </a:path>
              </a:pathLst>
            </a:custGeom>
            <a:noFill/>
            <a:ln w="39624">
              <a:solidFill>
                <a:srgbClr val="001f5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6" name="object 7"/>
          <p:cNvSpPr/>
          <p:nvPr/>
        </p:nvSpPr>
        <p:spPr>
          <a:xfrm>
            <a:off x="4667760" y="8408160"/>
            <a:ext cx="83736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2400" spc="-12" strike="noStrike">
                <a:solidFill>
                  <a:srgbClr val="001f5f"/>
                </a:solidFill>
                <a:latin typeface="Calibri"/>
              </a:rPr>
              <a:t>Autor: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47" name="object 8"/>
          <p:cNvGrpSpPr/>
          <p:nvPr/>
        </p:nvGrpSpPr>
        <p:grpSpPr>
          <a:xfrm>
            <a:off x="5500080" y="8676000"/>
            <a:ext cx="1877400" cy="66960"/>
            <a:chOff x="5500080" y="8676000"/>
            <a:chExt cx="1877400" cy="66960"/>
          </a:xfrm>
        </p:grpSpPr>
        <p:pic>
          <p:nvPicPr>
            <p:cNvPr id="48" name="object 9" descr=""/>
            <p:cNvPicPr/>
            <p:nvPr/>
          </p:nvPicPr>
          <p:blipFill>
            <a:blip r:embed="rId2"/>
            <a:stretch/>
          </p:blipFill>
          <p:spPr>
            <a:xfrm>
              <a:off x="5519880" y="8695800"/>
              <a:ext cx="1837800" cy="270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9" name="object 10"/>
            <p:cNvSpPr/>
            <p:nvPr/>
          </p:nvSpPr>
          <p:spPr>
            <a:xfrm>
              <a:off x="5500080" y="8676000"/>
              <a:ext cx="1877400" cy="66960"/>
            </a:xfrm>
            <a:custGeom>
              <a:avLst/>
              <a:gdLst/>
              <a:ahLst/>
              <a:rect l="l" t="t" r="r" b="b"/>
              <a:pathLst>
                <a:path w="1877695" h="67309">
                  <a:moveTo>
                    <a:pt x="0" y="67056"/>
                  </a:moveTo>
                  <a:lnTo>
                    <a:pt x="1877567" y="67056"/>
                  </a:lnTo>
                  <a:lnTo>
                    <a:pt x="1877567" y="0"/>
                  </a:lnTo>
                  <a:lnTo>
                    <a:pt x="0" y="0"/>
                  </a:lnTo>
                  <a:lnTo>
                    <a:pt x="0" y="67056"/>
                  </a:lnTo>
                  <a:close/>
                </a:path>
              </a:pathLst>
            </a:custGeom>
            <a:noFill/>
            <a:ln w="39623">
              <a:solidFill>
                <a:srgbClr val="001f5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2022-05-08T07:28:04Z</dcterms:created>
  <dc:creator/>
  <dc:description/>
  <dc:language>en-US</dc:language>
  <cp:lastModifiedBy/>
  <dcterms:modified xsi:type="dcterms:W3CDTF">2022-05-08T07:28:04Z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