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FA98F4A-3B8C-4C56-881A-8BF0317A05B7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84560" y="392760"/>
            <a:ext cx="680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A9E6D8B-1C43-40F0-A80B-45E1C71B449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84560" y="392760"/>
            <a:ext cx="680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09AF8C9-F8E0-4656-AC73-6D738CF2050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84560" y="392760"/>
            <a:ext cx="680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663E3B4-C64D-481B-9429-BEF2C4D0320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84560" y="392760"/>
            <a:ext cx="680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6E366AD-78E9-4C91-9076-41A6E51F9004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84560" y="392760"/>
            <a:ext cx="680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D3B4737-B8F9-4AC6-95F9-41493BB15B5D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84560" y="392760"/>
            <a:ext cx="680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BA2FF5C-DDB3-4668-8EA0-8D180898FA6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84560" y="392760"/>
            <a:ext cx="680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A877FD5-961F-4839-92D7-21808F3AB86B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84560" y="392760"/>
            <a:ext cx="6803280" cy="12188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F8521F1-AD7D-4EC9-817A-139B1308F0D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84560" y="392760"/>
            <a:ext cx="680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CD8B705-B6C0-4A6D-938C-543F3891A42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84560" y="392760"/>
            <a:ext cx="680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38821FD-38E3-4CE8-BC2F-CEAE7F7E7D0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84560" y="392760"/>
            <a:ext cx="680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C6F9C6B-C7FD-4287-B176-A35F9D716955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84560" y="392760"/>
            <a:ext cx="6803280" cy="26290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7EBCC96-7619-4EBF-9753-084A0EC6FDEE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84560" y="392760"/>
            <a:ext cx="4193280" cy="2616120"/>
          </a:xfrm>
          <a:prstGeom prst="rect">
            <a:avLst/>
          </a:prstGeom>
          <a:noFill/>
          <a:ln w="0">
            <a:noFill/>
          </a:ln>
        </p:spPr>
        <p:txBody>
          <a:bodyPr lIns="0" rIns="0" tIns="19800" bIns="0" anchor="t">
            <a:noAutofit/>
          </a:bodyPr>
          <a:p>
            <a:pPr marL="12600">
              <a:lnSpc>
                <a:spcPts val="8929"/>
              </a:lnSpc>
              <a:spcBef>
                <a:spcPts val="156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Ciencias Naturales</a:t>
            </a:r>
            <a:endParaRPr b="0" lang="en-US" sz="7200" spc="-1" strike="noStrike">
              <a:latin typeface="Calibri"/>
            </a:endParaRPr>
          </a:p>
          <a:p>
            <a:pPr marL="12600">
              <a:lnSpc>
                <a:spcPct val="100000"/>
              </a:lnSpc>
              <a:spcBef>
                <a:spcPts val="1145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694800" y="7915680"/>
            <a:ext cx="2392200" cy="693720"/>
          </a:xfrm>
          <a:prstGeom prst="rect">
            <a:avLst/>
          </a:prstGeom>
          <a:solidFill>
            <a:srgbClr val="ffffff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4560" bIns="0" anchor="t">
            <a:spAutoFit/>
          </a:bodyPr>
          <a:p>
            <a:pPr marL="198000" indent="33120" algn="just">
              <a:lnSpc>
                <a:spcPct val="170000"/>
              </a:lnSpc>
              <a:spcBef>
                <a:spcPts val="981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Apellido: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0d0d0d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0d0d0d"/>
                </a:solidFill>
                <a:uFill>
                  <a:solidFill>
                    <a:srgbClr val="0c0c0c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2022-07-29T04:41:41Z</dcterms:created>
  <dc:creator/>
  <dc:description/>
  <dc:language>en-US</dc:language>
  <cp:lastModifiedBy/>
  <dcterms:modified xsi:type="dcterms:W3CDTF">2022-07-29T04:41:41Z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