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612EFF-725B-4C63-A3BB-CA4DA33E2DE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060284-9009-4AA8-824A-E6EC634764F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611C64-5DA6-48F7-9F22-A5D2DB6A7D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659828-41C7-45C4-BA33-F92489FBA3A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650C5C-ADD3-4715-B9A8-59FA3C768C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40F6D1-6AEB-4181-9635-4B90AD4558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E6FC8F-B8F5-4104-8E4A-5EF63C8611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F042A6-03D8-40F6-9EAE-B9186C133D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9200" y="478080"/>
            <a:ext cx="4193280" cy="121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C062C3-05B3-4168-AB83-D80C1C391D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AA2739-237C-4B79-BDFA-5078AEE0CD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ECB612-D217-4336-A085-DB1E4464DB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92081F-E6C4-40F0-A2C7-EEDC0B8E2C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2138C39-2C7F-4E25-98F0-13C21FE1E7F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89200" y="478080"/>
            <a:ext cx="4193280" cy="2616120"/>
          </a:xfrm>
          <a:prstGeom prst="rect">
            <a:avLst/>
          </a:prstGeom>
          <a:noFill/>
          <a:ln w="0">
            <a:noFill/>
          </a:ln>
        </p:spPr>
        <p:txBody>
          <a:bodyPr lIns="0" rIns="0" tIns="19800" bIns="0" anchor="t">
            <a:noAutofit/>
          </a:bodyPr>
          <a:p>
            <a:pPr marL="12240" indent="2520" algn="ctr">
              <a:lnSpc>
                <a:spcPts val="8929"/>
              </a:lnSpc>
              <a:spcBef>
                <a:spcPts val="156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Ciencias Naturales</a:t>
            </a:r>
            <a:endParaRPr b="0" lang="en-US" sz="7200" spc="-1" strike="noStrike">
              <a:latin typeface="Calibri"/>
            </a:endParaRPr>
          </a:p>
          <a:p>
            <a:pPr marL="12240" indent="2520" algn="ctr">
              <a:lnSpc>
                <a:spcPct val="100000"/>
              </a:lnSpc>
              <a:spcBef>
                <a:spcPts val="1145"/>
              </a:spcBef>
              <a:buNone/>
              <a:tabLst>
                <a:tab algn="l" pos="0"/>
              </a:tabLst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858560" y="8345520"/>
            <a:ext cx="2389680" cy="6145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760" bIns="0" anchor="t">
            <a:spAutoFit/>
          </a:bodyPr>
          <a:p>
            <a:pPr marL="200160" indent="33120" algn="just">
              <a:lnSpc>
                <a:spcPct val="171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2022-07-29T07:09:08Z</dcterms:created>
  <dc:creator/>
  <dc:description/>
  <dc:language>en-US</dc:language>
  <cp:lastModifiedBy/>
  <dcterms:modified xsi:type="dcterms:W3CDTF">2022-07-29T07:09:08Z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