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16459200"/>
  <p:notesSz cx="12801600" cy="16459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27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5102352"/>
            <a:ext cx="10881360" cy="34564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9217152"/>
            <a:ext cx="8961119" cy="411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3785616"/>
            <a:ext cx="5568696" cy="10863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3" y="3785616"/>
            <a:ext cx="5568696" cy="10863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801600" cy="16459200"/>
          </a:xfrm>
          <a:custGeom>
            <a:avLst/>
            <a:gdLst/>
            <a:ahLst/>
            <a:cxnLst/>
            <a:rect l="l" t="t" r="r" b="b"/>
            <a:pathLst>
              <a:path w="12801600" h="16459200">
                <a:moveTo>
                  <a:pt x="0" y="16459199"/>
                </a:moveTo>
                <a:lnTo>
                  <a:pt x="12801599" y="16459199"/>
                </a:lnTo>
                <a:lnTo>
                  <a:pt x="12801599" y="0"/>
                </a:lnTo>
                <a:lnTo>
                  <a:pt x="0" y="0"/>
                </a:lnTo>
                <a:lnTo>
                  <a:pt x="0" y="16459199"/>
                </a:lnTo>
                <a:close/>
              </a:path>
            </a:pathLst>
          </a:custGeom>
          <a:solidFill>
            <a:srgbClr val="232E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24473" y="4455531"/>
            <a:ext cx="4152653" cy="851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3785616"/>
            <a:ext cx="11521439" cy="10863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15307056"/>
            <a:ext cx="4096511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15307056"/>
            <a:ext cx="2944368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15307056"/>
            <a:ext cx="2944368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75" dirty="0"/>
              <a:t>N</a:t>
            </a:r>
            <a:r>
              <a:rPr spc="140" dirty="0"/>
              <a:t>U</a:t>
            </a:r>
            <a:r>
              <a:rPr spc="105" dirty="0"/>
              <a:t>TRI</a:t>
            </a:r>
            <a:r>
              <a:rPr spc="125" dirty="0"/>
              <a:t>C</a:t>
            </a:r>
            <a:r>
              <a:rPr spc="135"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06471" y="11187679"/>
            <a:ext cx="2792095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b="1" spc="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6500" b="1" spc="1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6500" b="1" spc="2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6500" b="1" spc="95" dirty="0">
                <a:solidFill>
                  <a:srgbClr val="FFFFFF"/>
                </a:solidFill>
                <a:latin typeface="Calibri"/>
                <a:cs typeface="Calibri"/>
              </a:rPr>
              <a:t>AII</a:t>
            </a:r>
            <a:endParaRPr sz="65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3260" y="5736580"/>
            <a:ext cx="134620" cy="134620"/>
          </a:xfrm>
          <a:custGeom>
            <a:avLst/>
            <a:gdLst/>
            <a:ahLst/>
            <a:cxnLst/>
            <a:rect l="l" t="t" r="r" b="b"/>
            <a:pathLst>
              <a:path w="134620" h="134620">
                <a:moveTo>
                  <a:pt x="71749" y="0"/>
                </a:moveTo>
                <a:lnTo>
                  <a:pt x="62849" y="0"/>
                </a:lnTo>
                <a:lnTo>
                  <a:pt x="58399" y="640"/>
                </a:lnTo>
                <a:lnTo>
                  <a:pt x="22859" y="16520"/>
                </a:lnTo>
                <a:lnTo>
                  <a:pt x="1889" y="50170"/>
                </a:lnTo>
                <a:lnTo>
                  <a:pt x="1249" y="54620"/>
                </a:lnTo>
                <a:lnTo>
                  <a:pt x="640" y="58430"/>
                </a:lnTo>
                <a:lnTo>
                  <a:pt x="0" y="62880"/>
                </a:lnTo>
                <a:lnTo>
                  <a:pt x="0" y="71749"/>
                </a:lnTo>
                <a:lnTo>
                  <a:pt x="640" y="76199"/>
                </a:lnTo>
                <a:lnTo>
                  <a:pt x="1249" y="80650"/>
                </a:lnTo>
                <a:lnTo>
                  <a:pt x="1889" y="85100"/>
                </a:lnTo>
                <a:lnTo>
                  <a:pt x="22859" y="118109"/>
                </a:lnTo>
                <a:lnTo>
                  <a:pt x="58399" y="134630"/>
                </a:lnTo>
                <a:lnTo>
                  <a:pt x="71749" y="134630"/>
                </a:lnTo>
                <a:lnTo>
                  <a:pt x="108569" y="121279"/>
                </a:lnTo>
                <a:lnTo>
                  <a:pt x="131429" y="88910"/>
                </a:lnTo>
                <a:lnTo>
                  <a:pt x="134599" y="71749"/>
                </a:lnTo>
                <a:lnTo>
                  <a:pt x="134599" y="62880"/>
                </a:lnTo>
                <a:lnTo>
                  <a:pt x="121279" y="26669"/>
                </a:lnTo>
                <a:lnTo>
                  <a:pt x="88879" y="3809"/>
                </a:lnTo>
                <a:lnTo>
                  <a:pt x="76199" y="640"/>
                </a:lnTo>
                <a:lnTo>
                  <a:pt x="71749" y="0"/>
                </a:lnTo>
                <a:close/>
              </a:path>
            </a:pathLst>
          </a:custGeom>
          <a:solidFill>
            <a:srgbClr val="F1B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7729" y="10763250"/>
            <a:ext cx="800100" cy="30480"/>
          </a:xfrm>
          <a:custGeom>
            <a:avLst/>
            <a:gdLst/>
            <a:ahLst/>
            <a:cxnLst/>
            <a:rect l="l" t="t" r="r" b="b"/>
            <a:pathLst>
              <a:path w="800100" h="30479">
                <a:moveTo>
                  <a:pt x="800099" y="0"/>
                </a:moveTo>
                <a:lnTo>
                  <a:pt x="0" y="0"/>
                </a:lnTo>
                <a:lnTo>
                  <a:pt x="13350" y="30479"/>
                </a:lnTo>
                <a:lnTo>
                  <a:pt x="788029" y="30479"/>
                </a:lnTo>
                <a:lnTo>
                  <a:pt x="8000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4539" y="10732770"/>
            <a:ext cx="1123950" cy="30480"/>
          </a:xfrm>
          <a:custGeom>
            <a:avLst/>
            <a:gdLst/>
            <a:ahLst/>
            <a:cxnLst/>
            <a:rect l="l" t="t" r="r" b="b"/>
            <a:pathLst>
              <a:path w="1123950" h="30479">
                <a:moveTo>
                  <a:pt x="1123949" y="0"/>
                </a:moveTo>
                <a:lnTo>
                  <a:pt x="0" y="0"/>
                </a:lnTo>
                <a:lnTo>
                  <a:pt x="12710" y="30479"/>
                </a:lnTo>
                <a:lnTo>
                  <a:pt x="1111879" y="30479"/>
                </a:lnTo>
                <a:lnTo>
                  <a:pt x="11239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21979" y="10702290"/>
            <a:ext cx="1370330" cy="30480"/>
          </a:xfrm>
          <a:custGeom>
            <a:avLst/>
            <a:gdLst/>
            <a:ahLst/>
            <a:cxnLst/>
            <a:rect l="l" t="t" r="r" b="b"/>
            <a:pathLst>
              <a:path w="1370329" h="30479">
                <a:moveTo>
                  <a:pt x="1369710" y="0"/>
                </a:moveTo>
                <a:lnTo>
                  <a:pt x="0" y="0"/>
                </a:lnTo>
                <a:lnTo>
                  <a:pt x="12070" y="30479"/>
                </a:lnTo>
                <a:lnTo>
                  <a:pt x="1357640" y="30479"/>
                </a:lnTo>
                <a:lnTo>
                  <a:pt x="13697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2769" y="10671809"/>
            <a:ext cx="1577340" cy="30480"/>
          </a:xfrm>
          <a:custGeom>
            <a:avLst/>
            <a:gdLst/>
            <a:ahLst/>
            <a:cxnLst/>
            <a:rect l="l" t="t" r="r" b="b"/>
            <a:pathLst>
              <a:path w="1577340" h="30479">
                <a:moveTo>
                  <a:pt x="1577339" y="0"/>
                </a:moveTo>
                <a:lnTo>
                  <a:pt x="0" y="0"/>
                </a:lnTo>
                <a:lnTo>
                  <a:pt x="12070" y="30479"/>
                </a:lnTo>
                <a:lnTo>
                  <a:pt x="1565909" y="30479"/>
                </a:lnTo>
                <a:lnTo>
                  <a:pt x="15773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29589" y="10641330"/>
            <a:ext cx="1748155" cy="30480"/>
          </a:xfrm>
          <a:custGeom>
            <a:avLst/>
            <a:gdLst/>
            <a:ahLst/>
            <a:cxnLst/>
            <a:rect l="l" t="t" r="r" b="b"/>
            <a:pathLst>
              <a:path w="1748154" h="30479">
                <a:moveTo>
                  <a:pt x="1748149" y="0"/>
                </a:moveTo>
                <a:lnTo>
                  <a:pt x="0" y="0"/>
                </a:lnTo>
                <a:lnTo>
                  <a:pt x="12070" y="30479"/>
                </a:lnTo>
                <a:lnTo>
                  <a:pt x="1734190" y="30479"/>
                </a:lnTo>
                <a:lnTo>
                  <a:pt x="17481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410" y="10610850"/>
            <a:ext cx="1913889" cy="30480"/>
          </a:xfrm>
          <a:custGeom>
            <a:avLst/>
            <a:gdLst/>
            <a:ahLst/>
            <a:cxnLst/>
            <a:rect l="l" t="t" r="r" b="b"/>
            <a:pathLst>
              <a:path w="1913890" h="30479">
                <a:moveTo>
                  <a:pt x="1913869" y="0"/>
                </a:moveTo>
                <a:lnTo>
                  <a:pt x="0" y="0"/>
                </a:lnTo>
                <a:lnTo>
                  <a:pt x="11429" y="30479"/>
                </a:lnTo>
                <a:lnTo>
                  <a:pt x="1902439" y="30479"/>
                </a:lnTo>
                <a:lnTo>
                  <a:pt x="19138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75909" y="10580370"/>
            <a:ext cx="2054225" cy="30480"/>
          </a:xfrm>
          <a:custGeom>
            <a:avLst/>
            <a:gdLst/>
            <a:ahLst/>
            <a:cxnLst/>
            <a:rect l="l" t="t" r="r" b="b"/>
            <a:pathLst>
              <a:path w="2054225" h="30479">
                <a:moveTo>
                  <a:pt x="2054230" y="0"/>
                </a:moveTo>
                <a:lnTo>
                  <a:pt x="0" y="0"/>
                </a:lnTo>
                <a:lnTo>
                  <a:pt x="12070" y="30479"/>
                </a:lnTo>
                <a:lnTo>
                  <a:pt x="2042800" y="30479"/>
                </a:lnTo>
                <a:lnTo>
                  <a:pt x="20542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05440" y="10549890"/>
            <a:ext cx="2195195" cy="30480"/>
          </a:xfrm>
          <a:custGeom>
            <a:avLst/>
            <a:gdLst/>
            <a:ahLst/>
            <a:cxnLst/>
            <a:rect l="l" t="t" r="r" b="b"/>
            <a:pathLst>
              <a:path w="2195195" h="30479">
                <a:moveTo>
                  <a:pt x="2195169" y="0"/>
                </a:moveTo>
                <a:lnTo>
                  <a:pt x="0" y="0"/>
                </a:lnTo>
                <a:lnTo>
                  <a:pt x="13319" y="30479"/>
                </a:lnTo>
                <a:lnTo>
                  <a:pt x="2183129" y="30479"/>
                </a:lnTo>
                <a:lnTo>
                  <a:pt x="21951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45729" y="10519409"/>
            <a:ext cx="2310130" cy="30480"/>
          </a:xfrm>
          <a:custGeom>
            <a:avLst/>
            <a:gdLst/>
            <a:ahLst/>
            <a:cxnLst/>
            <a:rect l="l" t="t" r="r" b="b"/>
            <a:pathLst>
              <a:path w="2310129" h="30479">
                <a:moveTo>
                  <a:pt x="2310140" y="0"/>
                </a:moveTo>
                <a:lnTo>
                  <a:pt x="0" y="0"/>
                </a:lnTo>
                <a:lnTo>
                  <a:pt x="11429" y="30479"/>
                </a:lnTo>
                <a:lnTo>
                  <a:pt x="2299350" y="30479"/>
                </a:lnTo>
                <a:lnTo>
                  <a:pt x="231014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79069" y="10488930"/>
            <a:ext cx="2445385" cy="30480"/>
          </a:xfrm>
          <a:custGeom>
            <a:avLst/>
            <a:gdLst/>
            <a:ahLst/>
            <a:cxnLst/>
            <a:rect l="l" t="t" r="r" b="b"/>
            <a:pathLst>
              <a:path w="2445384" h="30479">
                <a:moveTo>
                  <a:pt x="2445379" y="0"/>
                </a:moveTo>
                <a:lnTo>
                  <a:pt x="0" y="0"/>
                </a:lnTo>
                <a:lnTo>
                  <a:pt x="12070" y="30479"/>
                </a:lnTo>
                <a:lnTo>
                  <a:pt x="2434589" y="30479"/>
                </a:lnTo>
                <a:lnTo>
                  <a:pt x="24453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3990" y="10458450"/>
            <a:ext cx="2545080" cy="30480"/>
          </a:xfrm>
          <a:custGeom>
            <a:avLst/>
            <a:gdLst/>
            <a:ahLst/>
            <a:cxnLst/>
            <a:rect l="l" t="t" r="r" b="b"/>
            <a:pathLst>
              <a:path w="2545079" h="30479">
                <a:moveTo>
                  <a:pt x="2545079" y="0"/>
                </a:moveTo>
                <a:lnTo>
                  <a:pt x="0" y="0"/>
                </a:lnTo>
                <a:lnTo>
                  <a:pt x="10789" y="30479"/>
                </a:lnTo>
                <a:lnTo>
                  <a:pt x="2533649" y="30479"/>
                </a:lnTo>
                <a:lnTo>
                  <a:pt x="25450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80649" y="10427970"/>
            <a:ext cx="2643505" cy="30480"/>
          </a:xfrm>
          <a:custGeom>
            <a:avLst/>
            <a:gdLst/>
            <a:ahLst/>
            <a:cxnLst/>
            <a:rect l="l" t="t" r="r" b="b"/>
            <a:pathLst>
              <a:path w="2643504" h="30479">
                <a:moveTo>
                  <a:pt x="2643499" y="0"/>
                </a:moveTo>
                <a:lnTo>
                  <a:pt x="0" y="0"/>
                </a:lnTo>
                <a:lnTo>
                  <a:pt x="12039" y="30479"/>
                </a:lnTo>
                <a:lnTo>
                  <a:pt x="2632069" y="30479"/>
                </a:lnTo>
                <a:lnTo>
                  <a:pt x="26434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5389" y="10397490"/>
            <a:ext cx="2750820" cy="30480"/>
          </a:xfrm>
          <a:custGeom>
            <a:avLst/>
            <a:gdLst/>
            <a:ahLst/>
            <a:cxnLst/>
            <a:rect l="l" t="t" r="r" b="b"/>
            <a:pathLst>
              <a:path w="2750820" h="30479">
                <a:moveTo>
                  <a:pt x="2750819" y="0"/>
                </a:moveTo>
                <a:lnTo>
                  <a:pt x="0" y="0"/>
                </a:lnTo>
                <a:lnTo>
                  <a:pt x="10149" y="30479"/>
                </a:lnTo>
                <a:lnTo>
                  <a:pt x="2740670" y="30479"/>
                </a:lnTo>
                <a:lnTo>
                  <a:pt x="27508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84760" y="10367009"/>
            <a:ext cx="2835275" cy="30480"/>
          </a:xfrm>
          <a:custGeom>
            <a:avLst/>
            <a:gdLst/>
            <a:ahLst/>
            <a:cxnLst/>
            <a:rect l="l" t="t" r="r" b="b"/>
            <a:pathLst>
              <a:path w="2835275" h="30479">
                <a:moveTo>
                  <a:pt x="2835280" y="0"/>
                </a:moveTo>
                <a:lnTo>
                  <a:pt x="0" y="0"/>
                </a:lnTo>
                <a:lnTo>
                  <a:pt x="10149" y="30479"/>
                </a:lnTo>
                <a:lnTo>
                  <a:pt x="2824459" y="30479"/>
                </a:lnTo>
                <a:lnTo>
                  <a:pt x="283528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40929" y="10336530"/>
            <a:ext cx="2930525" cy="30480"/>
          </a:xfrm>
          <a:custGeom>
            <a:avLst/>
            <a:gdLst/>
            <a:ahLst/>
            <a:cxnLst/>
            <a:rect l="l" t="t" r="r" b="b"/>
            <a:pathLst>
              <a:path w="2930525" h="30479">
                <a:moveTo>
                  <a:pt x="2930530" y="0"/>
                </a:moveTo>
                <a:lnTo>
                  <a:pt x="0" y="0"/>
                </a:lnTo>
                <a:lnTo>
                  <a:pt x="10180" y="30479"/>
                </a:lnTo>
                <a:lnTo>
                  <a:pt x="2920380" y="30479"/>
                </a:lnTo>
                <a:lnTo>
                  <a:pt x="29305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90149" y="10306050"/>
            <a:ext cx="3023235" cy="30480"/>
          </a:xfrm>
          <a:custGeom>
            <a:avLst/>
            <a:gdLst/>
            <a:ahLst/>
            <a:cxnLst/>
            <a:rect l="l" t="t" r="r" b="b"/>
            <a:pathLst>
              <a:path w="3023234" h="30479">
                <a:moveTo>
                  <a:pt x="3023219" y="0"/>
                </a:moveTo>
                <a:lnTo>
                  <a:pt x="0" y="0"/>
                </a:lnTo>
                <a:lnTo>
                  <a:pt x="10149" y="30479"/>
                </a:lnTo>
                <a:lnTo>
                  <a:pt x="3012429" y="30479"/>
                </a:lnTo>
                <a:lnTo>
                  <a:pt x="30232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48849" y="10275570"/>
            <a:ext cx="3105785" cy="30480"/>
          </a:xfrm>
          <a:custGeom>
            <a:avLst/>
            <a:gdLst/>
            <a:ahLst/>
            <a:cxnLst/>
            <a:rect l="l" t="t" r="r" b="b"/>
            <a:pathLst>
              <a:path w="3105784" h="30479">
                <a:moveTo>
                  <a:pt x="3105790" y="0"/>
                </a:moveTo>
                <a:lnTo>
                  <a:pt x="0" y="0"/>
                </a:lnTo>
                <a:lnTo>
                  <a:pt x="10180" y="30479"/>
                </a:lnTo>
                <a:lnTo>
                  <a:pt x="3096280" y="30479"/>
                </a:lnTo>
                <a:lnTo>
                  <a:pt x="31057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08859" y="10245090"/>
            <a:ext cx="3184525" cy="30480"/>
          </a:xfrm>
          <a:custGeom>
            <a:avLst/>
            <a:gdLst/>
            <a:ahLst/>
            <a:cxnLst/>
            <a:rect l="l" t="t" r="r" b="b"/>
            <a:pathLst>
              <a:path w="3184525" h="30479">
                <a:moveTo>
                  <a:pt x="3184519" y="0"/>
                </a:moveTo>
                <a:lnTo>
                  <a:pt x="0" y="0"/>
                </a:lnTo>
                <a:lnTo>
                  <a:pt x="9509" y="30479"/>
                </a:lnTo>
                <a:lnTo>
                  <a:pt x="3174370" y="30479"/>
                </a:lnTo>
                <a:lnTo>
                  <a:pt x="31845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80269" y="10214609"/>
            <a:ext cx="3256279" cy="30480"/>
          </a:xfrm>
          <a:custGeom>
            <a:avLst/>
            <a:gdLst/>
            <a:ahLst/>
            <a:cxnLst/>
            <a:rect l="l" t="t" r="r" b="b"/>
            <a:pathLst>
              <a:path w="3256279" h="30479">
                <a:moveTo>
                  <a:pt x="3255660" y="0"/>
                </a:moveTo>
                <a:lnTo>
                  <a:pt x="0" y="0"/>
                </a:lnTo>
                <a:lnTo>
                  <a:pt x="9540" y="30479"/>
                </a:lnTo>
                <a:lnTo>
                  <a:pt x="3244870" y="30479"/>
                </a:lnTo>
                <a:lnTo>
                  <a:pt x="32556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40280" y="10184130"/>
            <a:ext cx="3322954" cy="30480"/>
          </a:xfrm>
          <a:custGeom>
            <a:avLst/>
            <a:gdLst/>
            <a:ahLst/>
            <a:cxnLst/>
            <a:rect l="l" t="t" r="r" b="b"/>
            <a:pathLst>
              <a:path w="3322954" h="30479">
                <a:moveTo>
                  <a:pt x="3322960" y="0"/>
                </a:moveTo>
                <a:lnTo>
                  <a:pt x="0" y="0"/>
                </a:lnTo>
                <a:lnTo>
                  <a:pt x="9509" y="30479"/>
                </a:lnTo>
                <a:lnTo>
                  <a:pt x="3313419" y="30479"/>
                </a:lnTo>
                <a:lnTo>
                  <a:pt x="33229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02180" y="10153650"/>
            <a:ext cx="3398520" cy="30480"/>
          </a:xfrm>
          <a:custGeom>
            <a:avLst/>
            <a:gdLst/>
            <a:ahLst/>
            <a:cxnLst/>
            <a:rect l="l" t="t" r="r" b="b"/>
            <a:pathLst>
              <a:path w="3398520" h="30479">
                <a:moveTo>
                  <a:pt x="3398519" y="0"/>
                </a:moveTo>
                <a:lnTo>
                  <a:pt x="0" y="0"/>
                </a:lnTo>
                <a:lnTo>
                  <a:pt x="9509" y="30479"/>
                </a:lnTo>
                <a:lnTo>
                  <a:pt x="3388979" y="30479"/>
                </a:lnTo>
                <a:lnTo>
                  <a:pt x="33985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74229" y="10123170"/>
            <a:ext cx="3458845" cy="30480"/>
          </a:xfrm>
          <a:custGeom>
            <a:avLst/>
            <a:gdLst/>
            <a:ahLst/>
            <a:cxnLst/>
            <a:rect l="l" t="t" r="r" b="b"/>
            <a:pathLst>
              <a:path w="3458845" h="30479">
                <a:moveTo>
                  <a:pt x="3458230" y="0"/>
                </a:moveTo>
                <a:lnTo>
                  <a:pt x="0" y="0"/>
                </a:lnTo>
                <a:lnTo>
                  <a:pt x="9540" y="30479"/>
                </a:lnTo>
                <a:lnTo>
                  <a:pt x="3447409" y="30479"/>
                </a:lnTo>
                <a:lnTo>
                  <a:pt x="34582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36770" y="10092690"/>
            <a:ext cx="3532504" cy="30480"/>
          </a:xfrm>
          <a:custGeom>
            <a:avLst/>
            <a:gdLst/>
            <a:ahLst/>
            <a:cxnLst/>
            <a:rect l="l" t="t" r="r" b="b"/>
            <a:pathLst>
              <a:path w="3532504" h="30479">
                <a:moveTo>
                  <a:pt x="3532510" y="0"/>
                </a:moveTo>
                <a:lnTo>
                  <a:pt x="0" y="0"/>
                </a:lnTo>
                <a:lnTo>
                  <a:pt x="8900" y="30479"/>
                </a:lnTo>
                <a:lnTo>
                  <a:pt x="3523609" y="30479"/>
                </a:lnTo>
                <a:lnTo>
                  <a:pt x="35325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9459" y="10062209"/>
            <a:ext cx="3588385" cy="30480"/>
          </a:xfrm>
          <a:custGeom>
            <a:avLst/>
            <a:gdLst/>
            <a:ahLst/>
            <a:cxnLst/>
            <a:rect l="l" t="t" r="r" b="b"/>
            <a:pathLst>
              <a:path w="3588384" h="30479">
                <a:moveTo>
                  <a:pt x="3587770" y="0"/>
                </a:moveTo>
                <a:lnTo>
                  <a:pt x="0" y="0"/>
                </a:lnTo>
                <a:lnTo>
                  <a:pt x="8900" y="30479"/>
                </a:lnTo>
                <a:lnTo>
                  <a:pt x="3578230" y="30479"/>
                </a:lnTo>
                <a:lnTo>
                  <a:pt x="35877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73920" y="10031730"/>
            <a:ext cx="3658870" cy="30480"/>
          </a:xfrm>
          <a:custGeom>
            <a:avLst/>
            <a:gdLst/>
            <a:ahLst/>
            <a:cxnLst/>
            <a:rect l="l" t="t" r="r" b="b"/>
            <a:pathLst>
              <a:path w="3658870" h="30479">
                <a:moveTo>
                  <a:pt x="3658849" y="0"/>
                </a:moveTo>
                <a:lnTo>
                  <a:pt x="0" y="0"/>
                </a:lnTo>
                <a:lnTo>
                  <a:pt x="8869" y="30479"/>
                </a:lnTo>
                <a:lnTo>
                  <a:pt x="3649979" y="30479"/>
                </a:lnTo>
                <a:lnTo>
                  <a:pt x="36588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47249" y="10001250"/>
            <a:ext cx="3711575" cy="30480"/>
          </a:xfrm>
          <a:custGeom>
            <a:avLst/>
            <a:gdLst/>
            <a:ahLst/>
            <a:cxnLst/>
            <a:rect l="l" t="t" r="r" b="b"/>
            <a:pathLst>
              <a:path w="3711575" h="30479">
                <a:moveTo>
                  <a:pt x="3711549" y="0"/>
                </a:moveTo>
                <a:lnTo>
                  <a:pt x="0" y="0"/>
                </a:lnTo>
                <a:lnTo>
                  <a:pt x="8869" y="30479"/>
                </a:lnTo>
                <a:lnTo>
                  <a:pt x="3702679" y="30479"/>
                </a:lnTo>
                <a:lnTo>
                  <a:pt x="37115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21189" y="9970770"/>
            <a:ext cx="3764279" cy="30480"/>
          </a:xfrm>
          <a:custGeom>
            <a:avLst/>
            <a:gdLst/>
            <a:ahLst/>
            <a:cxnLst/>
            <a:rect l="l" t="t" r="r" b="b"/>
            <a:pathLst>
              <a:path w="3764279" h="30479">
                <a:moveTo>
                  <a:pt x="3763670" y="0"/>
                </a:moveTo>
                <a:lnTo>
                  <a:pt x="0" y="0"/>
                </a:lnTo>
                <a:lnTo>
                  <a:pt x="8260" y="30479"/>
                </a:lnTo>
                <a:lnTo>
                  <a:pt x="3755410" y="30479"/>
                </a:lnTo>
                <a:lnTo>
                  <a:pt x="37636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93269" y="9940290"/>
            <a:ext cx="3825875" cy="30480"/>
          </a:xfrm>
          <a:custGeom>
            <a:avLst/>
            <a:gdLst/>
            <a:ahLst/>
            <a:cxnLst/>
            <a:rect l="l" t="t" r="r" b="b"/>
            <a:pathLst>
              <a:path w="3825875" h="30479">
                <a:moveTo>
                  <a:pt x="3825879" y="0"/>
                </a:moveTo>
                <a:lnTo>
                  <a:pt x="0" y="0"/>
                </a:lnTo>
                <a:lnTo>
                  <a:pt x="9509" y="30479"/>
                </a:lnTo>
                <a:lnTo>
                  <a:pt x="3817619" y="30479"/>
                </a:lnTo>
                <a:lnTo>
                  <a:pt x="38258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8980" y="9909809"/>
            <a:ext cx="3884929" cy="30480"/>
          </a:xfrm>
          <a:custGeom>
            <a:avLst/>
            <a:gdLst/>
            <a:ahLst/>
            <a:cxnLst/>
            <a:rect l="l" t="t" r="r" b="b"/>
            <a:pathLst>
              <a:path w="3884929" h="30479">
                <a:moveTo>
                  <a:pt x="3884919" y="0"/>
                </a:moveTo>
                <a:lnTo>
                  <a:pt x="0" y="0"/>
                </a:lnTo>
                <a:lnTo>
                  <a:pt x="8260" y="30479"/>
                </a:lnTo>
                <a:lnTo>
                  <a:pt x="3876659" y="30479"/>
                </a:lnTo>
                <a:lnTo>
                  <a:pt x="38849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36119" y="9879330"/>
            <a:ext cx="3932554" cy="30480"/>
          </a:xfrm>
          <a:custGeom>
            <a:avLst/>
            <a:gdLst/>
            <a:ahLst/>
            <a:cxnLst/>
            <a:rect l="l" t="t" r="r" b="b"/>
            <a:pathLst>
              <a:path w="3932554" h="30479">
                <a:moveTo>
                  <a:pt x="3932559" y="0"/>
                </a:moveTo>
                <a:lnTo>
                  <a:pt x="0" y="0"/>
                </a:lnTo>
                <a:lnTo>
                  <a:pt x="7619" y="30479"/>
                </a:lnTo>
                <a:lnTo>
                  <a:pt x="3924299" y="30479"/>
                </a:lnTo>
                <a:lnTo>
                  <a:pt x="39325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10699" y="9848850"/>
            <a:ext cx="3982720" cy="30480"/>
          </a:xfrm>
          <a:custGeom>
            <a:avLst/>
            <a:gdLst/>
            <a:ahLst/>
            <a:cxnLst/>
            <a:rect l="l" t="t" r="r" b="b"/>
            <a:pathLst>
              <a:path w="3982720" h="30479">
                <a:moveTo>
                  <a:pt x="3982730" y="0"/>
                </a:moveTo>
                <a:lnTo>
                  <a:pt x="0" y="0"/>
                </a:lnTo>
                <a:lnTo>
                  <a:pt x="8900" y="30479"/>
                </a:lnTo>
                <a:lnTo>
                  <a:pt x="3975110" y="30479"/>
                </a:lnTo>
                <a:lnTo>
                  <a:pt x="39827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86589" y="9818370"/>
            <a:ext cx="4029710" cy="30480"/>
          </a:xfrm>
          <a:custGeom>
            <a:avLst/>
            <a:gdLst/>
            <a:ahLst/>
            <a:cxnLst/>
            <a:rect l="l" t="t" r="r" b="b"/>
            <a:pathLst>
              <a:path w="4029709" h="30479">
                <a:moveTo>
                  <a:pt x="4029699" y="0"/>
                </a:moveTo>
                <a:lnTo>
                  <a:pt x="0" y="0"/>
                </a:lnTo>
                <a:lnTo>
                  <a:pt x="7619" y="30479"/>
                </a:lnTo>
                <a:lnTo>
                  <a:pt x="4022079" y="30479"/>
                </a:lnTo>
                <a:lnTo>
                  <a:pt x="40296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63730" y="9787890"/>
            <a:ext cx="4076065" cy="30480"/>
          </a:xfrm>
          <a:custGeom>
            <a:avLst/>
            <a:gdLst/>
            <a:ahLst/>
            <a:cxnLst/>
            <a:rect l="l" t="t" r="r" b="b"/>
            <a:pathLst>
              <a:path w="4076065" h="30479">
                <a:moveTo>
                  <a:pt x="4076059" y="0"/>
                </a:moveTo>
                <a:lnTo>
                  <a:pt x="0" y="0"/>
                </a:lnTo>
                <a:lnTo>
                  <a:pt x="7619" y="30479"/>
                </a:lnTo>
                <a:lnTo>
                  <a:pt x="4068439" y="30479"/>
                </a:lnTo>
                <a:lnTo>
                  <a:pt x="40760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41510" y="9757409"/>
            <a:ext cx="4122420" cy="30480"/>
          </a:xfrm>
          <a:custGeom>
            <a:avLst/>
            <a:gdLst/>
            <a:ahLst/>
            <a:cxnLst/>
            <a:rect l="l" t="t" r="r" b="b"/>
            <a:pathLst>
              <a:path w="4122420" h="30479">
                <a:moveTo>
                  <a:pt x="4122419" y="0"/>
                </a:moveTo>
                <a:lnTo>
                  <a:pt x="0" y="0"/>
                </a:lnTo>
                <a:lnTo>
                  <a:pt x="8229" y="30479"/>
                </a:lnTo>
                <a:lnTo>
                  <a:pt x="4114159" y="30479"/>
                </a:lnTo>
                <a:lnTo>
                  <a:pt x="41224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18010" y="9726930"/>
            <a:ext cx="4166870" cy="30480"/>
          </a:xfrm>
          <a:custGeom>
            <a:avLst/>
            <a:gdLst/>
            <a:ahLst/>
            <a:cxnLst/>
            <a:rect l="l" t="t" r="r" b="b"/>
            <a:pathLst>
              <a:path w="4166870" h="30479">
                <a:moveTo>
                  <a:pt x="4166859" y="0"/>
                </a:moveTo>
                <a:lnTo>
                  <a:pt x="0" y="0"/>
                </a:lnTo>
                <a:lnTo>
                  <a:pt x="7619" y="30479"/>
                </a:lnTo>
                <a:lnTo>
                  <a:pt x="4159879" y="30479"/>
                </a:lnTo>
                <a:lnTo>
                  <a:pt x="41668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96399" y="9696450"/>
            <a:ext cx="4210050" cy="30480"/>
          </a:xfrm>
          <a:custGeom>
            <a:avLst/>
            <a:gdLst/>
            <a:ahLst/>
            <a:cxnLst/>
            <a:rect l="l" t="t" r="r" b="b"/>
            <a:pathLst>
              <a:path w="4210050" h="30479">
                <a:moveTo>
                  <a:pt x="4210049" y="0"/>
                </a:moveTo>
                <a:lnTo>
                  <a:pt x="0" y="0"/>
                </a:lnTo>
                <a:lnTo>
                  <a:pt x="7010" y="30479"/>
                </a:lnTo>
                <a:lnTo>
                  <a:pt x="4203069" y="30479"/>
                </a:lnTo>
                <a:lnTo>
                  <a:pt x="42100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76100" y="9665970"/>
            <a:ext cx="4252595" cy="30480"/>
          </a:xfrm>
          <a:custGeom>
            <a:avLst/>
            <a:gdLst/>
            <a:ahLst/>
            <a:cxnLst/>
            <a:rect l="l" t="t" r="r" b="b"/>
            <a:pathLst>
              <a:path w="4252595" h="30479">
                <a:moveTo>
                  <a:pt x="4252599" y="0"/>
                </a:moveTo>
                <a:lnTo>
                  <a:pt x="0" y="0"/>
                </a:lnTo>
                <a:lnTo>
                  <a:pt x="6339" y="30479"/>
                </a:lnTo>
                <a:lnTo>
                  <a:pt x="4245589" y="30479"/>
                </a:lnTo>
                <a:lnTo>
                  <a:pt x="42525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53880" y="9635490"/>
            <a:ext cx="4295775" cy="30480"/>
          </a:xfrm>
          <a:custGeom>
            <a:avLst/>
            <a:gdLst/>
            <a:ahLst/>
            <a:cxnLst/>
            <a:rect l="l" t="t" r="r" b="b"/>
            <a:pathLst>
              <a:path w="4295775" h="30479">
                <a:moveTo>
                  <a:pt x="4295759" y="0"/>
                </a:moveTo>
                <a:lnTo>
                  <a:pt x="0" y="0"/>
                </a:lnTo>
                <a:lnTo>
                  <a:pt x="6979" y="30479"/>
                </a:lnTo>
                <a:lnTo>
                  <a:pt x="4289419" y="30479"/>
                </a:lnTo>
                <a:lnTo>
                  <a:pt x="42957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33550" y="9605009"/>
            <a:ext cx="4336415" cy="30480"/>
          </a:xfrm>
          <a:custGeom>
            <a:avLst/>
            <a:gdLst/>
            <a:ahLst/>
            <a:cxnLst/>
            <a:rect l="l" t="t" r="r" b="b"/>
            <a:pathLst>
              <a:path w="4336415" h="30479">
                <a:moveTo>
                  <a:pt x="4336419" y="0"/>
                </a:moveTo>
                <a:lnTo>
                  <a:pt x="0" y="0"/>
                </a:lnTo>
                <a:lnTo>
                  <a:pt x="6339" y="30479"/>
                </a:lnTo>
                <a:lnTo>
                  <a:pt x="4329440" y="30479"/>
                </a:lnTo>
                <a:lnTo>
                  <a:pt x="43364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20199" y="9574530"/>
            <a:ext cx="4370070" cy="30480"/>
          </a:xfrm>
          <a:custGeom>
            <a:avLst/>
            <a:gdLst/>
            <a:ahLst/>
            <a:cxnLst/>
            <a:rect l="l" t="t" r="r" b="b"/>
            <a:pathLst>
              <a:path w="4370070" h="30479">
                <a:moveTo>
                  <a:pt x="4370069" y="0"/>
                </a:moveTo>
                <a:lnTo>
                  <a:pt x="0" y="0"/>
                </a:lnTo>
                <a:lnTo>
                  <a:pt x="6370" y="30479"/>
                </a:lnTo>
                <a:lnTo>
                  <a:pt x="4363089" y="30479"/>
                </a:lnTo>
                <a:lnTo>
                  <a:pt x="43700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00540" y="9544050"/>
            <a:ext cx="4403725" cy="30480"/>
          </a:xfrm>
          <a:custGeom>
            <a:avLst/>
            <a:gdLst/>
            <a:ahLst/>
            <a:cxnLst/>
            <a:rect l="l" t="t" r="r" b="b"/>
            <a:pathLst>
              <a:path w="4403725" h="30479">
                <a:moveTo>
                  <a:pt x="4403719" y="0"/>
                </a:moveTo>
                <a:lnTo>
                  <a:pt x="0" y="0"/>
                </a:lnTo>
                <a:lnTo>
                  <a:pt x="6979" y="30479"/>
                </a:lnTo>
                <a:lnTo>
                  <a:pt x="4396739" y="30479"/>
                </a:lnTo>
                <a:lnTo>
                  <a:pt x="44037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80850" y="9513570"/>
            <a:ext cx="4441825" cy="30480"/>
          </a:xfrm>
          <a:custGeom>
            <a:avLst/>
            <a:gdLst/>
            <a:ahLst/>
            <a:cxnLst/>
            <a:rect l="l" t="t" r="r" b="b"/>
            <a:pathLst>
              <a:path w="4441825" h="30479">
                <a:moveTo>
                  <a:pt x="4441819" y="0"/>
                </a:moveTo>
                <a:lnTo>
                  <a:pt x="0" y="0"/>
                </a:lnTo>
                <a:lnTo>
                  <a:pt x="6339" y="30479"/>
                </a:lnTo>
                <a:lnTo>
                  <a:pt x="4435479" y="30479"/>
                </a:lnTo>
                <a:lnTo>
                  <a:pt x="44418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2440" y="9483090"/>
            <a:ext cx="4478655" cy="30480"/>
          </a:xfrm>
          <a:custGeom>
            <a:avLst/>
            <a:gdLst/>
            <a:ahLst/>
            <a:cxnLst/>
            <a:rect l="l" t="t" r="r" b="b"/>
            <a:pathLst>
              <a:path w="4478655" h="30479">
                <a:moveTo>
                  <a:pt x="4478639" y="0"/>
                </a:moveTo>
                <a:lnTo>
                  <a:pt x="0" y="0"/>
                </a:lnTo>
                <a:lnTo>
                  <a:pt x="6339" y="30479"/>
                </a:lnTo>
                <a:lnTo>
                  <a:pt x="4472299" y="30479"/>
                </a:lnTo>
                <a:lnTo>
                  <a:pt x="44786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44639" y="9452609"/>
            <a:ext cx="4515485" cy="30480"/>
          </a:xfrm>
          <a:custGeom>
            <a:avLst/>
            <a:gdLst/>
            <a:ahLst/>
            <a:cxnLst/>
            <a:rect l="l" t="t" r="r" b="b"/>
            <a:pathLst>
              <a:path w="4515484" h="30479">
                <a:moveTo>
                  <a:pt x="4515489" y="0"/>
                </a:moveTo>
                <a:lnTo>
                  <a:pt x="0" y="0"/>
                </a:lnTo>
                <a:lnTo>
                  <a:pt x="5730" y="30479"/>
                </a:lnTo>
                <a:lnTo>
                  <a:pt x="4509150" y="30479"/>
                </a:lnTo>
                <a:lnTo>
                  <a:pt x="45154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32569" y="9422130"/>
            <a:ext cx="4540250" cy="30480"/>
          </a:xfrm>
          <a:custGeom>
            <a:avLst/>
            <a:gdLst/>
            <a:ahLst/>
            <a:cxnLst/>
            <a:rect l="l" t="t" r="r" b="b"/>
            <a:pathLst>
              <a:path w="4540250" h="30479">
                <a:moveTo>
                  <a:pt x="4539630" y="0"/>
                </a:moveTo>
                <a:lnTo>
                  <a:pt x="0" y="0"/>
                </a:lnTo>
                <a:lnTo>
                  <a:pt x="5730" y="30479"/>
                </a:lnTo>
                <a:lnTo>
                  <a:pt x="4534539" y="30479"/>
                </a:lnTo>
                <a:lnTo>
                  <a:pt x="45396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14800" y="9391650"/>
            <a:ext cx="4574540" cy="30480"/>
          </a:xfrm>
          <a:custGeom>
            <a:avLst/>
            <a:gdLst/>
            <a:ahLst/>
            <a:cxnLst/>
            <a:rect l="l" t="t" r="r" b="b"/>
            <a:pathLst>
              <a:path w="4574540" h="30479">
                <a:moveTo>
                  <a:pt x="4573920" y="0"/>
                </a:moveTo>
                <a:lnTo>
                  <a:pt x="0" y="0"/>
                </a:lnTo>
                <a:lnTo>
                  <a:pt x="5730" y="30479"/>
                </a:lnTo>
                <a:lnTo>
                  <a:pt x="4568829" y="30479"/>
                </a:lnTo>
                <a:lnTo>
                  <a:pt x="45739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98279" y="9361170"/>
            <a:ext cx="4607560" cy="30480"/>
          </a:xfrm>
          <a:custGeom>
            <a:avLst/>
            <a:gdLst/>
            <a:ahLst/>
            <a:cxnLst/>
            <a:rect l="l" t="t" r="r" b="b"/>
            <a:pathLst>
              <a:path w="4607559" h="30479">
                <a:moveTo>
                  <a:pt x="4607570" y="0"/>
                </a:moveTo>
                <a:lnTo>
                  <a:pt x="0" y="0"/>
                </a:lnTo>
                <a:lnTo>
                  <a:pt x="5090" y="30479"/>
                </a:lnTo>
                <a:lnTo>
                  <a:pt x="4601870" y="30479"/>
                </a:lnTo>
                <a:lnTo>
                  <a:pt x="46075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87489" y="9330690"/>
            <a:ext cx="4630420" cy="30480"/>
          </a:xfrm>
          <a:custGeom>
            <a:avLst/>
            <a:gdLst/>
            <a:ahLst/>
            <a:cxnLst/>
            <a:rect l="l" t="t" r="r" b="b"/>
            <a:pathLst>
              <a:path w="4630420" h="30479">
                <a:moveTo>
                  <a:pt x="4630430" y="0"/>
                </a:moveTo>
                <a:lnTo>
                  <a:pt x="0" y="0"/>
                </a:lnTo>
                <a:lnTo>
                  <a:pt x="5090" y="30479"/>
                </a:lnTo>
                <a:lnTo>
                  <a:pt x="4624090" y="30479"/>
                </a:lnTo>
                <a:lnTo>
                  <a:pt x="46304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70999" y="9300209"/>
            <a:ext cx="4663440" cy="30480"/>
          </a:xfrm>
          <a:custGeom>
            <a:avLst/>
            <a:gdLst/>
            <a:ahLst/>
            <a:cxnLst/>
            <a:rect l="l" t="t" r="r" b="b"/>
            <a:pathLst>
              <a:path w="4663440" h="30479">
                <a:moveTo>
                  <a:pt x="4663439" y="0"/>
                </a:moveTo>
                <a:lnTo>
                  <a:pt x="0" y="0"/>
                </a:lnTo>
                <a:lnTo>
                  <a:pt x="5699" y="30479"/>
                </a:lnTo>
                <a:lnTo>
                  <a:pt x="4658349" y="30479"/>
                </a:lnTo>
                <a:lnTo>
                  <a:pt x="46634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55760" y="9269730"/>
            <a:ext cx="4694555" cy="30480"/>
          </a:xfrm>
          <a:custGeom>
            <a:avLst/>
            <a:gdLst/>
            <a:ahLst/>
            <a:cxnLst/>
            <a:rect l="l" t="t" r="r" b="b"/>
            <a:pathLst>
              <a:path w="4694555" h="30479">
                <a:moveTo>
                  <a:pt x="4694529" y="0"/>
                </a:moveTo>
                <a:lnTo>
                  <a:pt x="0" y="0"/>
                </a:lnTo>
                <a:lnTo>
                  <a:pt x="5059" y="30479"/>
                </a:lnTo>
                <a:lnTo>
                  <a:pt x="4689469" y="30479"/>
                </a:lnTo>
                <a:lnTo>
                  <a:pt x="46945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45579" y="9239250"/>
            <a:ext cx="4715510" cy="30480"/>
          </a:xfrm>
          <a:custGeom>
            <a:avLst/>
            <a:gdLst/>
            <a:ahLst/>
            <a:cxnLst/>
            <a:rect l="l" t="t" r="r" b="b"/>
            <a:pathLst>
              <a:path w="4715509" h="30479">
                <a:moveTo>
                  <a:pt x="4714890" y="0"/>
                </a:moveTo>
                <a:lnTo>
                  <a:pt x="0" y="0"/>
                </a:lnTo>
                <a:lnTo>
                  <a:pt x="5090" y="30479"/>
                </a:lnTo>
                <a:lnTo>
                  <a:pt x="4709799" y="30479"/>
                </a:lnTo>
                <a:lnTo>
                  <a:pt x="47148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30979" y="9208770"/>
            <a:ext cx="4744085" cy="30480"/>
          </a:xfrm>
          <a:custGeom>
            <a:avLst/>
            <a:gdLst/>
            <a:ahLst/>
            <a:cxnLst/>
            <a:rect l="l" t="t" r="r" b="b"/>
            <a:pathLst>
              <a:path w="4744084" h="30479">
                <a:moveTo>
                  <a:pt x="4744089" y="0"/>
                </a:moveTo>
                <a:lnTo>
                  <a:pt x="0" y="0"/>
                </a:lnTo>
                <a:lnTo>
                  <a:pt x="5090" y="30479"/>
                </a:lnTo>
                <a:lnTo>
                  <a:pt x="4738999" y="30479"/>
                </a:lnTo>
                <a:lnTo>
                  <a:pt x="47440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21470" y="9178290"/>
            <a:ext cx="4762500" cy="30480"/>
          </a:xfrm>
          <a:custGeom>
            <a:avLst/>
            <a:gdLst/>
            <a:ahLst/>
            <a:cxnLst/>
            <a:rect l="l" t="t" r="r" b="b"/>
            <a:pathLst>
              <a:path w="4762500" h="30479">
                <a:moveTo>
                  <a:pt x="4762499" y="0"/>
                </a:moveTo>
                <a:lnTo>
                  <a:pt x="0" y="0"/>
                </a:lnTo>
                <a:lnTo>
                  <a:pt x="5059" y="30479"/>
                </a:lnTo>
                <a:lnTo>
                  <a:pt x="4758049" y="30479"/>
                </a:lnTo>
                <a:lnTo>
                  <a:pt x="47624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07479" y="9147809"/>
            <a:ext cx="4790440" cy="30480"/>
          </a:xfrm>
          <a:custGeom>
            <a:avLst/>
            <a:gdLst/>
            <a:ahLst/>
            <a:cxnLst/>
            <a:rect l="l" t="t" r="r" b="b"/>
            <a:pathLst>
              <a:path w="4790440" h="30479">
                <a:moveTo>
                  <a:pt x="4790450" y="0"/>
                </a:moveTo>
                <a:lnTo>
                  <a:pt x="0" y="0"/>
                </a:lnTo>
                <a:lnTo>
                  <a:pt x="4450" y="30479"/>
                </a:lnTo>
                <a:lnTo>
                  <a:pt x="4785999" y="30479"/>
                </a:lnTo>
                <a:lnTo>
                  <a:pt x="479045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94799" y="9117330"/>
            <a:ext cx="4812030" cy="30480"/>
          </a:xfrm>
          <a:custGeom>
            <a:avLst/>
            <a:gdLst/>
            <a:ahLst/>
            <a:cxnLst/>
            <a:rect l="l" t="t" r="r" b="b"/>
            <a:pathLst>
              <a:path w="4812030" h="30479">
                <a:moveTo>
                  <a:pt x="4812029" y="0"/>
                </a:moveTo>
                <a:lnTo>
                  <a:pt x="0" y="0"/>
                </a:lnTo>
                <a:lnTo>
                  <a:pt x="3809" y="30479"/>
                </a:lnTo>
                <a:lnTo>
                  <a:pt x="4807579" y="30479"/>
                </a:lnTo>
                <a:lnTo>
                  <a:pt x="48120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84619" y="9086850"/>
            <a:ext cx="4835525" cy="30480"/>
          </a:xfrm>
          <a:custGeom>
            <a:avLst/>
            <a:gdLst/>
            <a:ahLst/>
            <a:cxnLst/>
            <a:rect l="l" t="t" r="r" b="b"/>
            <a:pathLst>
              <a:path w="4835525" h="30479">
                <a:moveTo>
                  <a:pt x="4835529" y="0"/>
                </a:moveTo>
                <a:lnTo>
                  <a:pt x="0" y="0"/>
                </a:lnTo>
                <a:lnTo>
                  <a:pt x="5090" y="30479"/>
                </a:lnTo>
                <a:lnTo>
                  <a:pt x="4831079" y="30479"/>
                </a:lnTo>
                <a:lnTo>
                  <a:pt x="48355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76359" y="9056370"/>
            <a:ext cx="4856480" cy="30480"/>
          </a:xfrm>
          <a:custGeom>
            <a:avLst/>
            <a:gdLst/>
            <a:ahLst/>
            <a:cxnLst/>
            <a:rect l="l" t="t" r="r" b="b"/>
            <a:pathLst>
              <a:path w="4856480" h="30479">
                <a:moveTo>
                  <a:pt x="4855860" y="0"/>
                </a:moveTo>
                <a:lnTo>
                  <a:pt x="0" y="0"/>
                </a:lnTo>
                <a:lnTo>
                  <a:pt x="3809" y="30479"/>
                </a:lnTo>
                <a:lnTo>
                  <a:pt x="4851410" y="30479"/>
                </a:lnTo>
                <a:lnTo>
                  <a:pt x="48558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64320" y="9025890"/>
            <a:ext cx="4875530" cy="30480"/>
          </a:xfrm>
          <a:custGeom>
            <a:avLst/>
            <a:gdLst/>
            <a:ahLst/>
            <a:cxnLst/>
            <a:rect l="l" t="t" r="r" b="b"/>
            <a:pathLst>
              <a:path w="4875530" h="30479">
                <a:moveTo>
                  <a:pt x="4875519" y="0"/>
                </a:moveTo>
                <a:lnTo>
                  <a:pt x="0" y="0"/>
                </a:lnTo>
                <a:lnTo>
                  <a:pt x="3809" y="30479"/>
                </a:lnTo>
                <a:lnTo>
                  <a:pt x="4871709" y="30479"/>
                </a:lnTo>
                <a:lnTo>
                  <a:pt x="48755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53499" y="8995409"/>
            <a:ext cx="4899025" cy="30480"/>
          </a:xfrm>
          <a:custGeom>
            <a:avLst/>
            <a:gdLst/>
            <a:ahLst/>
            <a:cxnLst/>
            <a:rect l="l" t="t" r="r" b="b"/>
            <a:pathLst>
              <a:path w="4899025" h="30479">
                <a:moveTo>
                  <a:pt x="4898410" y="0"/>
                </a:moveTo>
                <a:lnTo>
                  <a:pt x="0" y="0"/>
                </a:lnTo>
                <a:lnTo>
                  <a:pt x="3809" y="30479"/>
                </a:lnTo>
                <a:lnTo>
                  <a:pt x="4893960" y="30479"/>
                </a:lnTo>
                <a:lnTo>
                  <a:pt x="48984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45879" y="8964930"/>
            <a:ext cx="4913630" cy="30480"/>
          </a:xfrm>
          <a:custGeom>
            <a:avLst/>
            <a:gdLst/>
            <a:ahLst/>
            <a:cxnLst/>
            <a:rect l="l" t="t" r="r" b="b"/>
            <a:pathLst>
              <a:path w="4913630" h="30479">
                <a:moveTo>
                  <a:pt x="4913010" y="0"/>
                </a:moveTo>
                <a:lnTo>
                  <a:pt x="0" y="0"/>
                </a:lnTo>
                <a:lnTo>
                  <a:pt x="3809" y="30479"/>
                </a:lnTo>
                <a:lnTo>
                  <a:pt x="4909840" y="30479"/>
                </a:lnTo>
                <a:lnTo>
                  <a:pt x="49130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38259" y="8934450"/>
            <a:ext cx="4930775" cy="30480"/>
          </a:xfrm>
          <a:custGeom>
            <a:avLst/>
            <a:gdLst/>
            <a:ahLst/>
            <a:cxnLst/>
            <a:rect l="l" t="t" r="r" b="b"/>
            <a:pathLst>
              <a:path w="4930775" h="30479">
                <a:moveTo>
                  <a:pt x="4930779" y="0"/>
                </a:moveTo>
                <a:lnTo>
                  <a:pt x="0" y="0"/>
                </a:lnTo>
                <a:lnTo>
                  <a:pt x="3809" y="30479"/>
                </a:lnTo>
                <a:lnTo>
                  <a:pt x="4927610" y="30479"/>
                </a:lnTo>
                <a:lnTo>
                  <a:pt x="49307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28109" y="8903970"/>
            <a:ext cx="4947920" cy="30480"/>
          </a:xfrm>
          <a:custGeom>
            <a:avLst/>
            <a:gdLst/>
            <a:ahLst/>
            <a:cxnLst/>
            <a:rect l="l" t="t" r="r" b="b"/>
            <a:pathLst>
              <a:path w="4947920" h="30479">
                <a:moveTo>
                  <a:pt x="4947909" y="0"/>
                </a:moveTo>
                <a:lnTo>
                  <a:pt x="0" y="0"/>
                </a:lnTo>
                <a:lnTo>
                  <a:pt x="3169" y="30479"/>
                </a:lnTo>
                <a:lnTo>
                  <a:pt x="4944739" y="30479"/>
                </a:lnTo>
                <a:lnTo>
                  <a:pt x="49479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19209" y="8873490"/>
            <a:ext cx="4967605" cy="30480"/>
          </a:xfrm>
          <a:custGeom>
            <a:avLst/>
            <a:gdLst/>
            <a:ahLst/>
            <a:cxnLst/>
            <a:rect l="l" t="t" r="r" b="b"/>
            <a:pathLst>
              <a:path w="4967605" h="30479">
                <a:moveTo>
                  <a:pt x="4966990" y="0"/>
                </a:moveTo>
                <a:lnTo>
                  <a:pt x="0" y="0"/>
                </a:lnTo>
                <a:lnTo>
                  <a:pt x="3200" y="30479"/>
                </a:lnTo>
                <a:lnTo>
                  <a:pt x="4963180" y="30479"/>
                </a:lnTo>
                <a:lnTo>
                  <a:pt x="49669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12870" y="8843009"/>
            <a:ext cx="4979035" cy="30480"/>
          </a:xfrm>
          <a:custGeom>
            <a:avLst/>
            <a:gdLst/>
            <a:ahLst/>
            <a:cxnLst/>
            <a:rect l="l" t="t" r="r" b="b"/>
            <a:pathLst>
              <a:path w="4979034" h="30479">
                <a:moveTo>
                  <a:pt x="4979029" y="0"/>
                </a:moveTo>
                <a:lnTo>
                  <a:pt x="0" y="0"/>
                </a:lnTo>
                <a:lnTo>
                  <a:pt x="3169" y="30479"/>
                </a:lnTo>
                <a:lnTo>
                  <a:pt x="4976499" y="30479"/>
                </a:lnTo>
                <a:lnTo>
                  <a:pt x="49790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06530" y="8812530"/>
            <a:ext cx="4994275" cy="30480"/>
          </a:xfrm>
          <a:custGeom>
            <a:avLst/>
            <a:gdLst/>
            <a:ahLst/>
            <a:cxnLst/>
            <a:rect l="l" t="t" r="r" b="b"/>
            <a:pathLst>
              <a:path w="4994275" h="30479">
                <a:moveTo>
                  <a:pt x="4994269" y="0"/>
                </a:moveTo>
                <a:lnTo>
                  <a:pt x="0" y="0"/>
                </a:lnTo>
                <a:lnTo>
                  <a:pt x="3169" y="30479"/>
                </a:lnTo>
                <a:lnTo>
                  <a:pt x="4991099" y="30479"/>
                </a:lnTo>
                <a:lnTo>
                  <a:pt x="49942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98269" y="8782050"/>
            <a:ext cx="5007610" cy="30480"/>
          </a:xfrm>
          <a:custGeom>
            <a:avLst/>
            <a:gdLst/>
            <a:ahLst/>
            <a:cxnLst/>
            <a:rect l="l" t="t" r="r" b="b"/>
            <a:pathLst>
              <a:path w="5007609" h="30479">
                <a:moveTo>
                  <a:pt x="5007620" y="0"/>
                </a:moveTo>
                <a:lnTo>
                  <a:pt x="0" y="0"/>
                </a:lnTo>
                <a:lnTo>
                  <a:pt x="2529" y="30479"/>
                </a:lnTo>
                <a:lnTo>
                  <a:pt x="5005059" y="30479"/>
                </a:lnTo>
                <a:lnTo>
                  <a:pt x="50076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93179" y="8751570"/>
            <a:ext cx="5020945" cy="30480"/>
          </a:xfrm>
          <a:custGeom>
            <a:avLst/>
            <a:gdLst/>
            <a:ahLst/>
            <a:cxnLst/>
            <a:rect l="l" t="t" r="r" b="b"/>
            <a:pathLst>
              <a:path w="5020945" h="30479">
                <a:moveTo>
                  <a:pt x="5020939" y="0"/>
                </a:moveTo>
                <a:lnTo>
                  <a:pt x="0" y="0"/>
                </a:lnTo>
                <a:lnTo>
                  <a:pt x="2560" y="30479"/>
                </a:lnTo>
                <a:lnTo>
                  <a:pt x="5018409" y="30479"/>
                </a:lnTo>
                <a:lnTo>
                  <a:pt x="50209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85559" y="8721090"/>
            <a:ext cx="5033645" cy="30480"/>
          </a:xfrm>
          <a:custGeom>
            <a:avLst/>
            <a:gdLst/>
            <a:ahLst/>
            <a:cxnLst/>
            <a:rect l="l" t="t" r="r" b="b"/>
            <a:pathLst>
              <a:path w="5033645" h="30479">
                <a:moveTo>
                  <a:pt x="5033649" y="0"/>
                </a:moveTo>
                <a:lnTo>
                  <a:pt x="0" y="0"/>
                </a:lnTo>
                <a:lnTo>
                  <a:pt x="2560" y="30479"/>
                </a:lnTo>
                <a:lnTo>
                  <a:pt x="5031120" y="30479"/>
                </a:lnTo>
                <a:lnTo>
                  <a:pt x="50336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81109" y="8690609"/>
            <a:ext cx="5043170" cy="30480"/>
          </a:xfrm>
          <a:custGeom>
            <a:avLst/>
            <a:gdLst/>
            <a:ahLst/>
            <a:cxnLst/>
            <a:rect l="l" t="t" r="r" b="b"/>
            <a:pathLst>
              <a:path w="5043170" h="30479">
                <a:moveTo>
                  <a:pt x="5042550" y="0"/>
                </a:moveTo>
                <a:lnTo>
                  <a:pt x="0" y="0"/>
                </a:lnTo>
                <a:lnTo>
                  <a:pt x="2560" y="30479"/>
                </a:lnTo>
                <a:lnTo>
                  <a:pt x="5040020" y="30479"/>
                </a:lnTo>
                <a:lnTo>
                  <a:pt x="504255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74770" y="8660130"/>
            <a:ext cx="5055235" cy="30480"/>
          </a:xfrm>
          <a:custGeom>
            <a:avLst/>
            <a:gdLst/>
            <a:ahLst/>
            <a:cxnLst/>
            <a:rect l="l" t="t" r="r" b="b"/>
            <a:pathLst>
              <a:path w="5055234" h="30479">
                <a:moveTo>
                  <a:pt x="5055229" y="0"/>
                </a:moveTo>
                <a:lnTo>
                  <a:pt x="0" y="0"/>
                </a:lnTo>
                <a:lnTo>
                  <a:pt x="1920" y="30479"/>
                </a:lnTo>
                <a:lnTo>
                  <a:pt x="5053340" y="30479"/>
                </a:lnTo>
                <a:lnTo>
                  <a:pt x="50552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70959" y="8629650"/>
            <a:ext cx="5063490" cy="30480"/>
          </a:xfrm>
          <a:custGeom>
            <a:avLst/>
            <a:gdLst/>
            <a:ahLst/>
            <a:cxnLst/>
            <a:rect l="l" t="t" r="r" b="b"/>
            <a:pathLst>
              <a:path w="5063490" h="30479">
                <a:moveTo>
                  <a:pt x="5063489" y="0"/>
                </a:moveTo>
                <a:lnTo>
                  <a:pt x="0" y="0"/>
                </a:lnTo>
                <a:lnTo>
                  <a:pt x="1920" y="30479"/>
                </a:lnTo>
                <a:lnTo>
                  <a:pt x="5060960" y="30479"/>
                </a:lnTo>
                <a:lnTo>
                  <a:pt x="50634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67150" y="8599170"/>
            <a:ext cx="5073650" cy="30480"/>
          </a:xfrm>
          <a:custGeom>
            <a:avLst/>
            <a:gdLst/>
            <a:ahLst/>
            <a:cxnLst/>
            <a:rect l="l" t="t" r="r" b="b"/>
            <a:pathLst>
              <a:path w="5073650" h="30479">
                <a:moveTo>
                  <a:pt x="5073030" y="0"/>
                </a:moveTo>
                <a:lnTo>
                  <a:pt x="0" y="0"/>
                </a:lnTo>
                <a:lnTo>
                  <a:pt x="1920" y="30479"/>
                </a:lnTo>
                <a:lnTo>
                  <a:pt x="5071109" y="30479"/>
                </a:lnTo>
                <a:lnTo>
                  <a:pt x="50730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61449" y="8568690"/>
            <a:ext cx="5081905" cy="30480"/>
          </a:xfrm>
          <a:custGeom>
            <a:avLst/>
            <a:gdLst/>
            <a:ahLst/>
            <a:cxnLst/>
            <a:rect l="l" t="t" r="r" b="b"/>
            <a:pathLst>
              <a:path w="5081905" h="30479">
                <a:moveTo>
                  <a:pt x="5081899" y="0"/>
                </a:moveTo>
                <a:lnTo>
                  <a:pt x="0" y="0"/>
                </a:lnTo>
                <a:lnTo>
                  <a:pt x="1889" y="30479"/>
                </a:lnTo>
                <a:lnTo>
                  <a:pt x="5079979" y="30479"/>
                </a:lnTo>
                <a:lnTo>
                  <a:pt x="50818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58249" y="8538209"/>
            <a:ext cx="5090160" cy="30480"/>
          </a:xfrm>
          <a:custGeom>
            <a:avLst/>
            <a:gdLst/>
            <a:ahLst/>
            <a:cxnLst/>
            <a:rect l="l" t="t" r="r" b="b"/>
            <a:pathLst>
              <a:path w="5090159" h="30479">
                <a:moveTo>
                  <a:pt x="5089550" y="0"/>
                </a:moveTo>
                <a:lnTo>
                  <a:pt x="0" y="0"/>
                </a:lnTo>
                <a:lnTo>
                  <a:pt x="1920" y="30479"/>
                </a:lnTo>
                <a:lnTo>
                  <a:pt x="5088270" y="30479"/>
                </a:lnTo>
                <a:lnTo>
                  <a:pt x="508955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54439" y="8507730"/>
            <a:ext cx="5096510" cy="30480"/>
          </a:xfrm>
          <a:custGeom>
            <a:avLst/>
            <a:gdLst/>
            <a:ahLst/>
            <a:cxnLst/>
            <a:rect l="l" t="t" r="r" b="b"/>
            <a:pathLst>
              <a:path w="5096509" h="30479">
                <a:moveTo>
                  <a:pt x="5095890" y="0"/>
                </a:moveTo>
                <a:lnTo>
                  <a:pt x="0" y="0"/>
                </a:lnTo>
                <a:lnTo>
                  <a:pt x="1280" y="30479"/>
                </a:lnTo>
                <a:lnTo>
                  <a:pt x="5094609" y="30479"/>
                </a:lnTo>
                <a:lnTo>
                  <a:pt x="50958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51909" y="8477250"/>
            <a:ext cx="5101590" cy="30480"/>
          </a:xfrm>
          <a:custGeom>
            <a:avLst/>
            <a:gdLst/>
            <a:ahLst/>
            <a:cxnLst/>
            <a:rect l="l" t="t" r="r" b="b"/>
            <a:pathLst>
              <a:path w="5101590" h="30479">
                <a:moveTo>
                  <a:pt x="5101589" y="0"/>
                </a:moveTo>
                <a:lnTo>
                  <a:pt x="0" y="0"/>
                </a:lnTo>
                <a:lnTo>
                  <a:pt x="1280" y="30479"/>
                </a:lnTo>
                <a:lnTo>
                  <a:pt x="5100309" y="30479"/>
                </a:lnTo>
                <a:lnTo>
                  <a:pt x="51015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48739" y="8462009"/>
            <a:ext cx="5107940" cy="0"/>
          </a:xfrm>
          <a:custGeom>
            <a:avLst/>
            <a:gdLst/>
            <a:ahLst/>
            <a:cxnLst/>
            <a:rect l="l" t="t" r="r" b="b"/>
            <a:pathLst>
              <a:path w="5107940">
                <a:moveTo>
                  <a:pt x="0" y="0"/>
                </a:moveTo>
                <a:lnTo>
                  <a:pt x="5107929" y="0"/>
                </a:lnTo>
              </a:path>
            </a:pathLst>
          </a:custGeom>
          <a:ln w="31749">
            <a:solidFill>
              <a:srgbClr val="F9DB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46819" y="8416290"/>
            <a:ext cx="5112385" cy="30480"/>
          </a:xfrm>
          <a:custGeom>
            <a:avLst/>
            <a:gdLst/>
            <a:ahLst/>
            <a:cxnLst/>
            <a:rect l="l" t="t" r="r" b="b"/>
            <a:pathLst>
              <a:path w="5112384" h="30479">
                <a:moveTo>
                  <a:pt x="5111770" y="0"/>
                </a:moveTo>
                <a:lnTo>
                  <a:pt x="0" y="0"/>
                </a:lnTo>
                <a:lnTo>
                  <a:pt x="640" y="30479"/>
                </a:lnTo>
                <a:lnTo>
                  <a:pt x="5110490" y="30479"/>
                </a:lnTo>
                <a:lnTo>
                  <a:pt x="51117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44930" y="8385809"/>
            <a:ext cx="5116195" cy="30480"/>
          </a:xfrm>
          <a:custGeom>
            <a:avLst/>
            <a:gdLst/>
            <a:ahLst/>
            <a:cxnLst/>
            <a:rect l="l" t="t" r="r" b="b"/>
            <a:pathLst>
              <a:path w="5116195" h="30479">
                <a:moveTo>
                  <a:pt x="5116189" y="0"/>
                </a:moveTo>
                <a:lnTo>
                  <a:pt x="0" y="0"/>
                </a:lnTo>
                <a:lnTo>
                  <a:pt x="640" y="30479"/>
                </a:lnTo>
                <a:lnTo>
                  <a:pt x="5114909" y="30479"/>
                </a:lnTo>
                <a:lnTo>
                  <a:pt x="51161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41760" y="8324215"/>
            <a:ext cx="5121910" cy="62230"/>
          </a:xfrm>
          <a:custGeom>
            <a:avLst/>
            <a:gdLst/>
            <a:ahLst/>
            <a:cxnLst/>
            <a:rect l="l" t="t" r="r" b="b"/>
            <a:pathLst>
              <a:path w="5121909" h="62229">
                <a:moveTo>
                  <a:pt x="0" y="62229"/>
                </a:moveTo>
                <a:lnTo>
                  <a:pt x="5121889" y="62229"/>
                </a:lnTo>
                <a:lnTo>
                  <a:pt x="512188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40479" y="8263255"/>
            <a:ext cx="5124450" cy="62230"/>
          </a:xfrm>
          <a:custGeom>
            <a:avLst/>
            <a:gdLst/>
            <a:ahLst/>
            <a:cxnLst/>
            <a:rect l="l" t="t" r="r" b="b"/>
            <a:pathLst>
              <a:path w="5124450" h="62229">
                <a:moveTo>
                  <a:pt x="0" y="62229"/>
                </a:moveTo>
                <a:lnTo>
                  <a:pt x="5124449" y="62229"/>
                </a:lnTo>
                <a:lnTo>
                  <a:pt x="512444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40479" y="8202295"/>
            <a:ext cx="5124450" cy="62230"/>
          </a:xfrm>
          <a:custGeom>
            <a:avLst/>
            <a:gdLst/>
            <a:ahLst/>
            <a:cxnLst/>
            <a:rect l="l" t="t" r="r" b="b"/>
            <a:pathLst>
              <a:path w="5124450" h="62229">
                <a:moveTo>
                  <a:pt x="0" y="62229"/>
                </a:moveTo>
                <a:lnTo>
                  <a:pt x="5124449" y="62229"/>
                </a:lnTo>
                <a:lnTo>
                  <a:pt x="512444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41119" y="8141334"/>
            <a:ext cx="5123815" cy="62230"/>
          </a:xfrm>
          <a:custGeom>
            <a:avLst/>
            <a:gdLst/>
            <a:ahLst/>
            <a:cxnLst/>
            <a:rect l="l" t="t" r="r" b="b"/>
            <a:pathLst>
              <a:path w="5123815" h="62229">
                <a:moveTo>
                  <a:pt x="0" y="62229"/>
                </a:moveTo>
                <a:lnTo>
                  <a:pt x="5123200" y="62229"/>
                </a:lnTo>
                <a:lnTo>
                  <a:pt x="512320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43009" y="8110855"/>
            <a:ext cx="5120005" cy="31750"/>
          </a:xfrm>
          <a:custGeom>
            <a:avLst/>
            <a:gdLst/>
            <a:ahLst/>
            <a:cxnLst/>
            <a:rect l="l" t="t" r="r" b="b"/>
            <a:pathLst>
              <a:path w="5120005" h="31750">
                <a:moveTo>
                  <a:pt x="0" y="31749"/>
                </a:moveTo>
                <a:lnTo>
                  <a:pt x="5119390" y="31749"/>
                </a:lnTo>
                <a:lnTo>
                  <a:pt x="511939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44289" y="8081009"/>
            <a:ext cx="5116830" cy="30480"/>
          </a:xfrm>
          <a:custGeom>
            <a:avLst/>
            <a:gdLst/>
            <a:ahLst/>
            <a:cxnLst/>
            <a:rect l="l" t="t" r="r" b="b"/>
            <a:pathLst>
              <a:path w="5116830" h="30479">
                <a:moveTo>
                  <a:pt x="5116189" y="0"/>
                </a:moveTo>
                <a:lnTo>
                  <a:pt x="1280" y="0"/>
                </a:lnTo>
                <a:lnTo>
                  <a:pt x="0" y="30479"/>
                </a:lnTo>
                <a:lnTo>
                  <a:pt x="5116829" y="30479"/>
                </a:lnTo>
                <a:lnTo>
                  <a:pt x="51161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46210" y="8065770"/>
            <a:ext cx="5112385" cy="0"/>
          </a:xfrm>
          <a:custGeom>
            <a:avLst/>
            <a:gdLst/>
            <a:ahLst/>
            <a:cxnLst/>
            <a:rect l="l" t="t" r="r" b="b"/>
            <a:pathLst>
              <a:path w="5112384">
                <a:moveTo>
                  <a:pt x="0" y="0"/>
                </a:moveTo>
                <a:lnTo>
                  <a:pt x="5112379" y="0"/>
                </a:lnTo>
              </a:path>
            </a:pathLst>
          </a:custGeom>
          <a:ln w="31749">
            <a:solidFill>
              <a:srgbClr val="F9DB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48739" y="8020050"/>
            <a:ext cx="5107940" cy="30480"/>
          </a:xfrm>
          <a:custGeom>
            <a:avLst/>
            <a:gdLst/>
            <a:ahLst/>
            <a:cxnLst/>
            <a:rect l="l" t="t" r="r" b="b"/>
            <a:pathLst>
              <a:path w="5107940" h="30479">
                <a:moveTo>
                  <a:pt x="5107289" y="0"/>
                </a:moveTo>
                <a:lnTo>
                  <a:pt x="1280" y="0"/>
                </a:lnTo>
                <a:lnTo>
                  <a:pt x="0" y="30479"/>
                </a:lnTo>
                <a:lnTo>
                  <a:pt x="5107929" y="30479"/>
                </a:lnTo>
                <a:lnTo>
                  <a:pt x="51072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51909" y="7989570"/>
            <a:ext cx="5101590" cy="30480"/>
          </a:xfrm>
          <a:custGeom>
            <a:avLst/>
            <a:gdLst/>
            <a:ahLst/>
            <a:cxnLst/>
            <a:rect l="l" t="t" r="r" b="b"/>
            <a:pathLst>
              <a:path w="5101590" h="30479">
                <a:moveTo>
                  <a:pt x="5100309" y="0"/>
                </a:moveTo>
                <a:lnTo>
                  <a:pt x="1280" y="0"/>
                </a:lnTo>
                <a:lnTo>
                  <a:pt x="0" y="30479"/>
                </a:lnTo>
                <a:lnTo>
                  <a:pt x="5101589" y="30479"/>
                </a:lnTo>
                <a:lnTo>
                  <a:pt x="51003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54439" y="7959090"/>
            <a:ext cx="5097145" cy="30480"/>
          </a:xfrm>
          <a:custGeom>
            <a:avLst/>
            <a:gdLst/>
            <a:ahLst/>
            <a:cxnLst/>
            <a:rect l="l" t="t" r="r" b="b"/>
            <a:pathLst>
              <a:path w="5097145" h="30479">
                <a:moveTo>
                  <a:pt x="5095250" y="0"/>
                </a:moveTo>
                <a:lnTo>
                  <a:pt x="1920" y="0"/>
                </a:lnTo>
                <a:lnTo>
                  <a:pt x="0" y="30479"/>
                </a:lnTo>
                <a:lnTo>
                  <a:pt x="5096530" y="30479"/>
                </a:lnTo>
                <a:lnTo>
                  <a:pt x="509525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57640" y="7943850"/>
            <a:ext cx="5090795" cy="0"/>
          </a:xfrm>
          <a:custGeom>
            <a:avLst/>
            <a:gdLst/>
            <a:ahLst/>
            <a:cxnLst/>
            <a:rect l="l" t="t" r="r" b="b"/>
            <a:pathLst>
              <a:path w="5090795">
                <a:moveTo>
                  <a:pt x="0" y="0"/>
                </a:moveTo>
                <a:lnTo>
                  <a:pt x="5090769" y="0"/>
                </a:lnTo>
              </a:path>
            </a:pathLst>
          </a:custGeom>
          <a:ln w="31749">
            <a:solidFill>
              <a:srgbClr val="F9DB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62059" y="7898130"/>
            <a:ext cx="5082540" cy="30480"/>
          </a:xfrm>
          <a:custGeom>
            <a:avLst/>
            <a:gdLst/>
            <a:ahLst/>
            <a:cxnLst/>
            <a:rect l="l" t="t" r="r" b="b"/>
            <a:pathLst>
              <a:path w="5082540" h="30479">
                <a:moveTo>
                  <a:pt x="5080010" y="0"/>
                </a:moveTo>
                <a:lnTo>
                  <a:pt x="1920" y="0"/>
                </a:lnTo>
                <a:lnTo>
                  <a:pt x="0" y="30479"/>
                </a:lnTo>
                <a:lnTo>
                  <a:pt x="5081930" y="30479"/>
                </a:lnTo>
                <a:lnTo>
                  <a:pt x="50800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65260" y="7867650"/>
            <a:ext cx="5074920" cy="30480"/>
          </a:xfrm>
          <a:custGeom>
            <a:avLst/>
            <a:gdLst/>
            <a:ahLst/>
            <a:cxnLst/>
            <a:rect l="l" t="t" r="r" b="b"/>
            <a:pathLst>
              <a:path w="5074920" h="30479">
                <a:moveTo>
                  <a:pt x="5072999" y="0"/>
                </a:moveTo>
                <a:lnTo>
                  <a:pt x="1889" y="0"/>
                </a:lnTo>
                <a:lnTo>
                  <a:pt x="0" y="30479"/>
                </a:lnTo>
                <a:lnTo>
                  <a:pt x="5074919" y="30479"/>
                </a:lnTo>
                <a:lnTo>
                  <a:pt x="50729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69070" y="7837170"/>
            <a:ext cx="5065395" cy="30480"/>
          </a:xfrm>
          <a:custGeom>
            <a:avLst/>
            <a:gdLst/>
            <a:ahLst/>
            <a:cxnLst/>
            <a:rect l="l" t="t" r="r" b="b"/>
            <a:pathLst>
              <a:path w="5065395" h="30479">
                <a:moveTo>
                  <a:pt x="5063489" y="0"/>
                </a:moveTo>
                <a:lnTo>
                  <a:pt x="1889" y="0"/>
                </a:lnTo>
                <a:lnTo>
                  <a:pt x="0" y="30479"/>
                </a:lnTo>
                <a:lnTo>
                  <a:pt x="5065379" y="30479"/>
                </a:lnTo>
                <a:lnTo>
                  <a:pt x="50634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875409" y="7806690"/>
            <a:ext cx="5055235" cy="30480"/>
          </a:xfrm>
          <a:custGeom>
            <a:avLst/>
            <a:gdLst/>
            <a:ahLst/>
            <a:cxnLst/>
            <a:rect l="l" t="t" r="r" b="b"/>
            <a:pathLst>
              <a:path w="5055234" h="30479">
                <a:moveTo>
                  <a:pt x="5053340" y="0"/>
                </a:moveTo>
                <a:lnTo>
                  <a:pt x="1889" y="0"/>
                </a:lnTo>
                <a:lnTo>
                  <a:pt x="0" y="30479"/>
                </a:lnTo>
                <a:lnTo>
                  <a:pt x="5055229" y="30479"/>
                </a:lnTo>
                <a:lnTo>
                  <a:pt x="505334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879860" y="7776209"/>
            <a:ext cx="5044440" cy="30480"/>
          </a:xfrm>
          <a:custGeom>
            <a:avLst/>
            <a:gdLst/>
            <a:ahLst/>
            <a:cxnLst/>
            <a:rect l="l" t="t" r="r" b="b"/>
            <a:pathLst>
              <a:path w="5044440" h="30479">
                <a:moveTo>
                  <a:pt x="5041879" y="0"/>
                </a:moveTo>
                <a:lnTo>
                  <a:pt x="1889" y="0"/>
                </a:lnTo>
                <a:lnTo>
                  <a:pt x="0" y="30479"/>
                </a:lnTo>
                <a:lnTo>
                  <a:pt x="5044439" y="30479"/>
                </a:lnTo>
                <a:lnTo>
                  <a:pt x="50418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86200" y="7745730"/>
            <a:ext cx="5033645" cy="30480"/>
          </a:xfrm>
          <a:custGeom>
            <a:avLst/>
            <a:gdLst/>
            <a:ahLst/>
            <a:cxnLst/>
            <a:rect l="l" t="t" r="r" b="b"/>
            <a:pathLst>
              <a:path w="5033645" h="30479">
                <a:moveTo>
                  <a:pt x="5031120" y="0"/>
                </a:moveTo>
                <a:lnTo>
                  <a:pt x="1920" y="0"/>
                </a:lnTo>
                <a:lnTo>
                  <a:pt x="0" y="30479"/>
                </a:lnTo>
                <a:lnTo>
                  <a:pt x="5033649" y="30479"/>
                </a:lnTo>
                <a:lnTo>
                  <a:pt x="50311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91289" y="7715250"/>
            <a:ext cx="5022850" cy="30480"/>
          </a:xfrm>
          <a:custGeom>
            <a:avLst/>
            <a:gdLst/>
            <a:ahLst/>
            <a:cxnLst/>
            <a:rect l="l" t="t" r="r" b="b"/>
            <a:pathLst>
              <a:path w="5022850" h="30479">
                <a:moveTo>
                  <a:pt x="5020939" y="0"/>
                </a:moveTo>
                <a:lnTo>
                  <a:pt x="2529" y="0"/>
                </a:lnTo>
                <a:lnTo>
                  <a:pt x="0" y="30479"/>
                </a:lnTo>
                <a:lnTo>
                  <a:pt x="5022829" y="30479"/>
                </a:lnTo>
                <a:lnTo>
                  <a:pt x="50209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99549" y="7684770"/>
            <a:ext cx="5007610" cy="30480"/>
          </a:xfrm>
          <a:custGeom>
            <a:avLst/>
            <a:gdLst/>
            <a:ahLst/>
            <a:cxnLst/>
            <a:rect l="l" t="t" r="r" b="b"/>
            <a:pathLst>
              <a:path w="5007609" h="30479">
                <a:moveTo>
                  <a:pt x="5005059" y="0"/>
                </a:moveTo>
                <a:lnTo>
                  <a:pt x="2529" y="0"/>
                </a:lnTo>
                <a:lnTo>
                  <a:pt x="0" y="30479"/>
                </a:lnTo>
                <a:lnTo>
                  <a:pt x="5007589" y="30479"/>
                </a:lnTo>
                <a:lnTo>
                  <a:pt x="50050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04609" y="7654290"/>
            <a:ext cx="4997450" cy="30480"/>
          </a:xfrm>
          <a:custGeom>
            <a:avLst/>
            <a:gdLst/>
            <a:ahLst/>
            <a:cxnLst/>
            <a:rect l="l" t="t" r="r" b="b"/>
            <a:pathLst>
              <a:path w="4997450" h="30479">
                <a:moveTo>
                  <a:pt x="4994269" y="0"/>
                </a:moveTo>
                <a:lnTo>
                  <a:pt x="3169" y="0"/>
                </a:lnTo>
                <a:lnTo>
                  <a:pt x="0" y="30479"/>
                </a:lnTo>
                <a:lnTo>
                  <a:pt x="4996830" y="30479"/>
                </a:lnTo>
                <a:lnTo>
                  <a:pt x="49942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912870" y="7623809"/>
            <a:ext cx="4979670" cy="30480"/>
          </a:xfrm>
          <a:custGeom>
            <a:avLst/>
            <a:gdLst/>
            <a:ahLst/>
            <a:cxnLst/>
            <a:rect l="l" t="t" r="r" b="b"/>
            <a:pathLst>
              <a:path w="4979670" h="30479">
                <a:moveTo>
                  <a:pt x="4976499" y="0"/>
                </a:moveTo>
                <a:lnTo>
                  <a:pt x="3169" y="0"/>
                </a:lnTo>
                <a:lnTo>
                  <a:pt x="0" y="30479"/>
                </a:lnTo>
                <a:lnTo>
                  <a:pt x="4979669" y="30479"/>
                </a:lnTo>
                <a:lnTo>
                  <a:pt x="49764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19209" y="7593330"/>
            <a:ext cx="4967605" cy="30480"/>
          </a:xfrm>
          <a:custGeom>
            <a:avLst/>
            <a:gdLst/>
            <a:ahLst/>
            <a:cxnLst/>
            <a:rect l="l" t="t" r="r" b="b"/>
            <a:pathLst>
              <a:path w="4967605" h="30479">
                <a:moveTo>
                  <a:pt x="4963820" y="0"/>
                </a:moveTo>
                <a:lnTo>
                  <a:pt x="3200" y="0"/>
                </a:lnTo>
                <a:lnTo>
                  <a:pt x="0" y="30479"/>
                </a:lnTo>
                <a:lnTo>
                  <a:pt x="4966990" y="30479"/>
                </a:lnTo>
                <a:lnTo>
                  <a:pt x="49638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26220" y="7562850"/>
            <a:ext cx="4951095" cy="30480"/>
          </a:xfrm>
          <a:custGeom>
            <a:avLst/>
            <a:gdLst/>
            <a:ahLst/>
            <a:cxnLst/>
            <a:rect l="l" t="t" r="r" b="b"/>
            <a:pathLst>
              <a:path w="4951095" h="30479">
                <a:moveTo>
                  <a:pt x="4947909" y="0"/>
                </a:moveTo>
                <a:lnTo>
                  <a:pt x="3169" y="0"/>
                </a:lnTo>
                <a:lnTo>
                  <a:pt x="0" y="30479"/>
                </a:lnTo>
                <a:lnTo>
                  <a:pt x="4951079" y="30479"/>
                </a:lnTo>
                <a:lnTo>
                  <a:pt x="49479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35729" y="7532370"/>
            <a:ext cx="4934585" cy="30480"/>
          </a:xfrm>
          <a:custGeom>
            <a:avLst/>
            <a:gdLst/>
            <a:ahLst/>
            <a:cxnLst/>
            <a:rect l="l" t="t" r="r" b="b"/>
            <a:pathLst>
              <a:path w="4934584" h="30479">
                <a:moveTo>
                  <a:pt x="4931420" y="0"/>
                </a:moveTo>
                <a:lnTo>
                  <a:pt x="3809" y="0"/>
                </a:lnTo>
                <a:lnTo>
                  <a:pt x="0" y="30479"/>
                </a:lnTo>
                <a:lnTo>
                  <a:pt x="4934589" y="30479"/>
                </a:lnTo>
                <a:lnTo>
                  <a:pt x="49314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46519" y="7501890"/>
            <a:ext cx="4913630" cy="30480"/>
          </a:xfrm>
          <a:custGeom>
            <a:avLst/>
            <a:gdLst/>
            <a:ahLst/>
            <a:cxnLst/>
            <a:rect l="l" t="t" r="r" b="b"/>
            <a:pathLst>
              <a:path w="4913630" h="30479">
                <a:moveTo>
                  <a:pt x="4909200" y="0"/>
                </a:moveTo>
                <a:lnTo>
                  <a:pt x="3169" y="0"/>
                </a:lnTo>
                <a:lnTo>
                  <a:pt x="0" y="30479"/>
                </a:lnTo>
                <a:lnTo>
                  <a:pt x="4913010" y="30479"/>
                </a:lnTo>
                <a:lnTo>
                  <a:pt x="490920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53499" y="7471409"/>
            <a:ext cx="4899025" cy="30480"/>
          </a:xfrm>
          <a:custGeom>
            <a:avLst/>
            <a:gdLst/>
            <a:ahLst/>
            <a:cxnLst/>
            <a:rect l="l" t="t" r="r" b="b"/>
            <a:pathLst>
              <a:path w="4899025" h="30479">
                <a:moveTo>
                  <a:pt x="4894600" y="0"/>
                </a:moveTo>
                <a:lnTo>
                  <a:pt x="3809" y="0"/>
                </a:lnTo>
                <a:lnTo>
                  <a:pt x="0" y="30479"/>
                </a:lnTo>
                <a:lnTo>
                  <a:pt x="4898410" y="30479"/>
                </a:lnTo>
                <a:lnTo>
                  <a:pt x="489460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65569" y="7440930"/>
            <a:ext cx="4876165" cy="30480"/>
          </a:xfrm>
          <a:custGeom>
            <a:avLst/>
            <a:gdLst/>
            <a:ahLst/>
            <a:cxnLst/>
            <a:rect l="l" t="t" r="r" b="b"/>
            <a:pathLst>
              <a:path w="4876165" h="30479">
                <a:moveTo>
                  <a:pt x="4871740" y="0"/>
                </a:moveTo>
                <a:lnTo>
                  <a:pt x="3809" y="0"/>
                </a:lnTo>
                <a:lnTo>
                  <a:pt x="0" y="30479"/>
                </a:lnTo>
                <a:lnTo>
                  <a:pt x="4875550" y="30479"/>
                </a:lnTo>
                <a:lnTo>
                  <a:pt x="487174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73189" y="7410450"/>
            <a:ext cx="4860925" cy="30480"/>
          </a:xfrm>
          <a:custGeom>
            <a:avLst/>
            <a:gdLst/>
            <a:ahLst/>
            <a:cxnLst/>
            <a:rect l="l" t="t" r="r" b="b"/>
            <a:pathLst>
              <a:path w="4860925" h="30479">
                <a:moveTo>
                  <a:pt x="4855860" y="0"/>
                </a:moveTo>
                <a:lnTo>
                  <a:pt x="3809" y="0"/>
                </a:lnTo>
                <a:lnTo>
                  <a:pt x="0" y="30479"/>
                </a:lnTo>
                <a:lnTo>
                  <a:pt x="4860310" y="30479"/>
                </a:lnTo>
                <a:lnTo>
                  <a:pt x="48558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85259" y="7379970"/>
            <a:ext cx="4835525" cy="30480"/>
          </a:xfrm>
          <a:custGeom>
            <a:avLst/>
            <a:gdLst/>
            <a:ahLst/>
            <a:cxnLst/>
            <a:rect l="l" t="t" r="r" b="b"/>
            <a:pathLst>
              <a:path w="4835525" h="30479">
                <a:moveTo>
                  <a:pt x="4830439" y="0"/>
                </a:moveTo>
                <a:lnTo>
                  <a:pt x="4450" y="0"/>
                </a:lnTo>
                <a:lnTo>
                  <a:pt x="0" y="30479"/>
                </a:lnTo>
                <a:lnTo>
                  <a:pt x="4835529" y="30479"/>
                </a:lnTo>
                <a:lnTo>
                  <a:pt x="48304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94160" y="7349490"/>
            <a:ext cx="4816475" cy="30480"/>
          </a:xfrm>
          <a:custGeom>
            <a:avLst/>
            <a:gdLst/>
            <a:ahLst/>
            <a:cxnLst/>
            <a:rect l="l" t="t" r="r" b="b"/>
            <a:pathLst>
              <a:path w="4816475" h="30479">
                <a:moveTo>
                  <a:pt x="4812669" y="0"/>
                </a:moveTo>
                <a:lnTo>
                  <a:pt x="4450" y="0"/>
                </a:lnTo>
                <a:lnTo>
                  <a:pt x="0" y="30479"/>
                </a:lnTo>
                <a:lnTo>
                  <a:pt x="4816479" y="30479"/>
                </a:lnTo>
                <a:lnTo>
                  <a:pt x="48126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07479" y="7319009"/>
            <a:ext cx="4790440" cy="30480"/>
          </a:xfrm>
          <a:custGeom>
            <a:avLst/>
            <a:gdLst/>
            <a:ahLst/>
            <a:cxnLst/>
            <a:rect l="l" t="t" r="r" b="b"/>
            <a:pathLst>
              <a:path w="4790440" h="30479">
                <a:moveTo>
                  <a:pt x="4785999" y="0"/>
                </a:moveTo>
                <a:lnTo>
                  <a:pt x="4450" y="0"/>
                </a:lnTo>
                <a:lnTo>
                  <a:pt x="0" y="30479"/>
                </a:lnTo>
                <a:lnTo>
                  <a:pt x="4790450" y="30479"/>
                </a:lnTo>
                <a:lnTo>
                  <a:pt x="47859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016380" y="7288530"/>
            <a:ext cx="4772025" cy="30480"/>
          </a:xfrm>
          <a:custGeom>
            <a:avLst/>
            <a:gdLst/>
            <a:ahLst/>
            <a:cxnLst/>
            <a:rect l="l" t="t" r="r" b="b"/>
            <a:pathLst>
              <a:path w="4772025" h="30479">
                <a:moveTo>
                  <a:pt x="4767590" y="0"/>
                </a:moveTo>
                <a:lnTo>
                  <a:pt x="4450" y="0"/>
                </a:lnTo>
                <a:lnTo>
                  <a:pt x="0" y="30479"/>
                </a:lnTo>
                <a:lnTo>
                  <a:pt x="4772009" y="30479"/>
                </a:lnTo>
                <a:lnTo>
                  <a:pt x="47675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30339" y="7258050"/>
            <a:ext cx="4744085" cy="30480"/>
          </a:xfrm>
          <a:custGeom>
            <a:avLst/>
            <a:gdLst/>
            <a:ahLst/>
            <a:cxnLst/>
            <a:rect l="l" t="t" r="r" b="b"/>
            <a:pathLst>
              <a:path w="4744084" h="30479">
                <a:moveTo>
                  <a:pt x="4738999" y="0"/>
                </a:moveTo>
                <a:lnTo>
                  <a:pt x="4450" y="0"/>
                </a:lnTo>
                <a:lnTo>
                  <a:pt x="0" y="30479"/>
                </a:lnTo>
                <a:lnTo>
                  <a:pt x="4744089" y="30479"/>
                </a:lnTo>
                <a:lnTo>
                  <a:pt x="47389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044939" y="7227570"/>
            <a:ext cx="4720590" cy="30480"/>
          </a:xfrm>
          <a:custGeom>
            <a:avLst/>
            <a:gdLst/>
            <a:ahLst/>
            <a:cxnLst/>
            <a:rect l="l" t="t" r="r" b="b"/>
            <a:pathLst>
              <a:path w="4720590" h="30479">
                <a:moveTo>
                  <a:pt x="4714890" y="0"/>
                </a:moveTo>
                <a:lnTo>
                  <a:pt x="5090" y="0"/>
                </a:lnTo>
                <a:lnTo>
                  <a:pt x="0" y="30479"/>
                </a:lnTo>
                <a:lnTo>
                  <a:pt x="4719980" y="30479"/>
                </a:lnTo>
                <a:lnTo>
                  <a:pt x="47148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55119" y="7197090"/>
            <a:ext cx="4694555" cy="30480"/>
          </a:xfrm>
          <a:custGeom>
            <a:avLst/>
            <a:gdLst/>
            <a:ahLst/>
            <a:cxnLst/>
            <a:rect l="l" t="t" r="r" b="b"/>
            <a:pathLst>
              <a:path w="4694555" h="30479">
                <a:moveTo>
                  <a:pt x="4689469" y="0"/>
                </a:moveTo>
                <a:lnTo>
                  <a:pt x="5059" y="0"/>
                </a:lnTo>
                <a:lnTo>
                  <a:pt x="0" y="30479"/>
                </a:lnTo>
                <a:lnTo>
                  <a:pt x="4694559" y="30479"/>
                </a:lnTo>
                <a:lnTo>
                  <a:pt x="46894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070360" y="7166609"/>
            <a:ext cx="4664075" cy="30480"/>
          </a:xfrm>
          <a:custGeom>
            <a:avLst/>
            <a:gdLst/>
            <a:ahLst/>
            <a:cxnLst/>
            <a:rect l="l" t="t" r="r" b="b"/>
            <a:pathLst>
              <a:path w="4664075" h="30479">
                <a:moveTo>
                  <a:pt x="4658349" y="0"/>
                </a:moveTo>
                <a:lnTo>
                  <a:pt x="5699" y="0"/>
                </a:lnTo>
                <a:lnTo>
                  <a:pt x="0" y="30479"/>
                </a:lnTo>
                <a:lnTo>
                  <a:pt x="4664079" y="30479"/>
                </a:lnTo>
                <a:lnTo>
                  <a:pt x="46583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81150" y="7136130"/>
            <a:ext cx="4642485" cy="30480"/>
          </a:xfrm>
          <a:custGeom>
            <a:avLst/>
            <a:gdLst/>
            <a:ahLst/>
            <a:cxnLst/>
            <a:rect l="l" t="t" r="r" b="b"/>
            <a:pathLst>
              <a:path w="4642484" h="30479">
                <a:moveTo>
                  <a:pt x="4636769" y="0"/>
                </a:moveTo>
                <a:lnTo>
                  <a:pt x="6339" y="0"/>
                </a:lnTo>
                <a:lnTo>
                  <a:pt x="0" y="30479"/>
                </a:lnTo>
                <a:lnTo>
                  <a:pt x="4642469" y="30479"/>
                </a:lnTo>
                <a:lnTo>
                  <a:pt x="46367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99559" y="7105650"/>
            <a:ext cx="4607560" cy="30480"/>
          </a:xfrm>
          <a:custGeom>
            <a:avLst/>
            <a:gdLst/>
            <a:ahLst/>
            <a:cxnLst/>
            <a:rect l="l" t="t" r="r" b="b"/>
            <a:pathLst>
              <a:path w="4607559" h="30479">
                <a:moveTo>
                  <a:pt x="4602479" y="0"/>
                </a:moveTo>
                <a:lnTo>
                  <a:pt x="5730" y="0"/>
                </a:lnTo>
                <a:lnTo>
                  <a:pt x="0" y="30479"/>
                </a:lnTo>
                <a:lnTo>
                  <a:pt x="4607570" y="30479"/>
                </a:lnTo>
                <a:lnTo>
                  <a:pt x="46024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110989" y="7075170"/>
            <a:ext cx="4579620" cy="30480"/>
          </a:xfrm>
          <a:custGeom>
            <a:avLst/>
            <a:gdLst/>
            <a:ahLst/>
            <a:cxnLst/>
            <a:rect l="l" t="t" r="r" b="b"/>
            <a:pathLst>
              <a:path w="4579620" h="30479">
                <a:moveTo>
                  <a:pt x="4573920" y="0"/>
                </a:moveTo>
                <a:lnTo>
                  <a:pt x="5730" y="0"/>
                </a:lnTo>
                <a:lnTo>
                  <a:pt x="0" y="30479"/>
                </a:lnTo>
                <a:lnTo>
                  <a:pt x="4579619" y="30479"/>
                </a:lnTo>
                <a:lnTo>
                  <a:pt x="45739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27510" y="7044690"/>
            <a:ext cx="4551680" cy="30480"/>
          </a:xfrm>
          <a:custGeom>
            <a:avLst/>
            <a:gdLst/>
            <a:ahLst/>
            <a:cxnLst/>
            <a:rect l="l" t="t" r="r" b="b"/>
            <a:pathLst>
              <a:path w="4551680" h="30479">
                <a:moveTo>
                  <a:pt x="4545329" y="0"/>
                </a:moveTo>
                <a:lnTo>
                  <a:pt x="5059" y="0"/>
                </a:lnTo>
                <a:lnTo>
                  <a:pt x="0" y="30479"/>
                </a:lnTo>
                <a:lnTo>
                  <a:pt x="4551669" y="30479"/>
                </a:lnTo>
                <a:lnTo>
                  <a:pt x="45453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45279" y="7014209"/>
            <a:ext cx="4515485" cy="30480"/>
          </a:xfrm>
          <a:custGeom>
            <a:avLst/>
            <a:gdLst/>
            <a:ahLst/>
            <a:cxnLst/>
            <a:rect l="l" t="t" r="r" b="b"/>
            <a:pathLst>
              <a:path w="4515484" h="30479">
                <a:moveTo>
                  <a:pt x="4509759" y="0"/>
                </a:moveTo>
                <a:lnTo>
                  <a:pt x="6339" y="0"/>
                </a:lnTo>
                <a:lnTo>
                  <a:pt x="0" y="30479"/>
                </a:lnTo>
                <a:lnTo>
                  <a:pt x="4515489" y="30479"/>
                </a:lnTo>
                <a:lnTo>
                  <a:pt x="45097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164329" y="6983730"/>
            <a:ext cx="4479290" cy="30480"/>
          </a:xfrm>
          <a:custGeom>
            <a:avLst/>
            <a:gdLst/>
            <a:ahLst/>
            <a:cxnLst/>
            <a:rect l="l" t="t" r="r" b="b"/>
            <a:pathLst>
              <a:path w="4479290" h="30479">
                <a:moveTo>
                  <a:pt x="4472299" y="0"/>
                </a:moveTo>
                <a:lnTo>
                  <a:pt x="6339" y="0"/>
                </a:lnTo>
                <a:lnTo>
                  <a:pt x="0" y="30479"/>
                </a:lnTo>
                <a:lnTo>
                  <a:pt x="4478670" y="30479"/>
                </a:lnTo>
                <a:lnTo>
                  <a:pt x="44722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176400" y="6953250"/>
            <a:ext cx="4448175" cy="30480"/>
          </a:xfrm>
          <a:custGeom>
            <a:avLst/>
            <a:gdLst/>
            <a:ahLst/>
            <a:cxnLst/>
            <a:rect l="l" t="t" r="r" b="b"/>
            <a:pathLst>
              <a:path w="4448175" h="30479">
                <a:moveTo>
                  <a:pt x="4441819" y="0"/>
                </a:moveTo>
                <a:lnTo>
                  <a:pt x="6339" y="0"/>
                </a:lnTo>
                <a:lnTo>
                  <a:pt x="0" y="30479"/>
                </a:lnTo>
                <a:lnTo>
                  <a:pt x="4448159" y="30479"/>
                </a:lnTo>
                <a:lnTo>
                  <a:pt x="44418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94809" y="6922770"/>
            <a:ext cx="4416425" cy="30480"/>
          </a:xfrm>
          <a:custGeom>
            <a:avLst/>
            <a:gdLst/>
            <a:ahLst/>
            <a:cxnLst/>
            <a:rect l="l" t="t" r="r" b="b"/>
            <a:pathLst>
              <a:path w="4416425" h="30479">
                <a:moveTo>
                  <a:pt x="4410090" y="0"/>
                </a:moveTo>
                <a:lnTo>
                  <a:pt x="5730" y="0"/>
                </a:lnTo>
                <a:lnTo>
                  <a:pt x="0" y="30479"/>
                </a:lnTo>
                <a:lnTo>
                  <a:pt x="4416429" y="30479"/>
                </a:lnTo>
                <a:lnTo>
                  <a:pt x="44100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215139" y="6892290"/>
            <a:ext cx="4376420" cy="30480"/>
          </a:xfrm>
          <a:custGeom>
            <a:avLst/>
            <a:gdLst/>
            <a:ahLst/>
            <a:cxnLst/>
            <a:rect l="l" t="t" r="r" b="b"/>
            <a:pathLst>
              <a:path w="4376420" h="30479">
                <a:moveTo>
                  <a:pt x="4370069" y="0"/>
                </a:moveTo>
                <a:lnTo>
                  <a:pt x="6979" y="0"/>
                </a:lnTo>
                <a:lnTo>
                  <a:pt x="0" y="30479"/>
                </a:lnTo>
                <a:lnTo>
                  <a:pt x="4376409" y="30479"/>
                </a:lnTo>
                <a:lnTo>
                  <a:pt x="43700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235439" y="6861809"/>
            <a:ext cx="4336415" cy="30480"/>
          </a:xfrm>
          <a:custGeom>
            <a:avLst/>
            <a:gdLst/>
            <a:ahLst/>
            <a:cxnLst/>
            <a:rect l="l" t="t" r="r" b="b"/>
            <a:pathLst>
              <a:path w="4336415" h="30479">
                <a:moveTo>
                  <a:pt x="4330080" y="0"/>
                </a:moveTo>
                <a:lnTo>
                  <a:pt x="7010" y="0"/>
                </a:lnTo>
                <a:lnTo>
                  <a:pt x="0" y="30479"/>
                </a:lnTo>
                <a:lnTo>
                  <a:pt x="4336419" y="30479"/>
                </a:lnTo>
                <a:lnTo>
                  <a:pt x="433008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255129" y="6831330"/>
            <a:ext cx="4297045" cy="30480"/>
          </a:xfrm>
          <a:custGeom>
            <a:avLst/>
            <a:gdLst/>
            <a:ahLst/>
            <a:cxnLst/>
            <a:rect l="l" t="t" r="r" b="b"/>
            <a:pathLst>
              <a:path w="4297045" h="30479">
                <a:moveTo>
                  <a:pt x="4289419" y="0"/>
                </a:moveTo>
                <a:lnTo>
                  <a:pt x="6979" y="0"/>
                </a:lnTo>
                <a:lnTo>
                  <a:pt x="0" y="30479"/>
                </a:lnTo>
                <a:lnTo>
                  <a:pt x="4296430" y="30479"/>
                </a:lnTo>
                <a:lnTo>
                  <a:pt x="42894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276100" y="6800850"/>
            <a:ext cx="4253230" cy="30480"/>
          </a:xfrm>
          <a:custGeom>
            <a:avLst/>
            <a:gdLst/>
            <a:ahLst/>
            <a:cxnLst/>
            <a:rect l="l" t="t" r="r" b="b"/>
            <a:pathLst>
              <a:path w="4253230" h="30479">
                <a:moveTo>
                  <a:pt x="4246869" y="0"/>
                </a:moveTo>
                <a:lnTo>
                  <a:pt x="7619" y="0"/>
                </a:lnTo>
                <a:lnTo>
                  <a:pt x="0" y="30479"/>
                </a:lnTo>
                <a:lnTo>
                  <a:pt x="4253209" y="30479"/>
                </a:lnTo>
                <a:lnTo>
                  <a:pt x="42468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291339" y="6770370"/>
            <a:ext cx="4217670" cy="30480"/>
          </a:xfrm>
          <a:custGeom>
            <a:avLst/>
            <a:gdLst/>
            <a:ahLst/>
            <a:cxnLst/>
            <a:rect l="l" t="t" r="r" b="b"/>
            <a:pathLst>
              <a:path w="4217670" h="30479">
                <a:moveTo>
                  <a:pt x="4210689" y="0"/>
                </a:moveTo>
                <a:lnTo>
                  <a:pt x="6979" y="0"/>
                </a:lnTo>
                <a:lnTo>
                  <a:pt x="0" y="30479"/>
                </a:lnTo>
                <a:lnTo>
                  <a:pt x="4217669" y="30479"/>
                </a:lnTo>
                <a:lnTo>
                  <a:pt x="42106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12920" y="6739890"/>
            <a:ext cx="4174490" cy="30480"/>
          </a:xfrm>
          <a:custGeom>
            <a:avLst/>
            <a:gdLst/>
            <a:ahLst/>
            <a:cxnLst/>
            <a:rect l="l" t="t" r="r" b="b"/>
            <a:pathLst>
              <a:path w="4174490" h="30479">
                <a:moveTo>
                  <a:pt x="4166859" y="0"/>
                </a:moveTo>
                <a:lnTo>
                  <a:pt x="6979" y="0"/>
                </a:lnTo>
                <a:lnTo>
                  <a:pt x="0" y="30479"/>
                </a:lnTo>
                <a:lnTo>
                  <a:pt x="4174479" y="30479"/>
                </a:lnTo>
                <a:lnTo>
                  <a:pt x="41668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334499" y="6709409"/>
            <a:ext cx="4130040" cy="30480"/>
          </a:xfrm>
          <a:custGeom>
            <a:avLst/>
            <a:gdLst/>
            <a:ahLst/>
            <a:cxnLst/>
            <a:rect l="l" t="t" r="r" b="b"/>
            <a:pathLst>
              <a:path w="4130040" h="30479">
                <a:moveTo>
                  <a:pt x="4121170" y="0"/>
                </a:moveTo>
                <a:lnTo>
                  <a:pt x="7010" y="0"/>
                </a:lnTo>
                <a:lnTo>
                  <a:pt x="0" y="30479"/>
                </a:lnTo>
                <a:lnTo>
                  <a:pt x="4129430" y="30479"/>
                </a:lnTo>
                <a:lnTo>
                  <a:pt x="41211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357999" y="6678930"/>
            <a:ext cx="4083685" cy="30480"/>
          </a:xfrm>
          <a:custGeom>
            <a:avLst/>
            <a:gdLst/>
            <a:ahLst/>
            <a:cxnLst/>
            <a:rect l="l" t="t" r="r" b="b"/>
            <a:pathLst>
              <a:path w="4083684" h="30479">
                <a:moveTo>
                  <a:pt x="4076059" y="0"/>
                </a:moveTo>
                <a:lnTo>
                  <a:pt x="7619" y="0"/>
                </a:lnTo>
                <a:lnTo>
                  <a:pt x="0" y="30479"/>
                </a:lnTo>
                <a:lnTo>
                  <a:pt x="4083679" y="30479"/>
                </a:lnTo>
                <a:lnTo>
                  <a:pt x="40760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381500" y="6648450"/>
            <a:ext cx="4037329" cy="30480"/>
          </a:xfrm>
          <a:custGeom>
            <a:avLst/>
            <a:gdLst/>
            <a:ahLst/>
            <a:cxnLst/>
            <a:rect l="l" t="t" r="r" b="b"/>
            <a:pathLst>
              <a:path w="4037329" h="30479">
                <a:moveTo>
                  <a:pt x="4029699" y="0"/>
                </a:moveTo>
                <a:lnTo>
                  <a:pt x="7619" y="0"/>
                </a:lnTo>
                <a:lnTo>
                  <a:pt x="0" y="30479"/>
                </a:lnTo>
                <a:lnTo>
                  <a:pt x="4037319" y="30479"/>
                </a:lnTo>
                <a:lnTo>
                  <a:pt x="402969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411979" y="6617970"/>
            <a:ext cx="3982720" cy="30480"/>
          </a:xfrm>
          <a:custGeom>
            <a:avLst/>
            <a:gdLst/>
            <a:ahLst/>
            <a:cxnLst/>
            <a:rect l="l" t="t" r="r" b="b"/>
            <a:pathLst>
              <a:path w="3982720" h="30479">
                <a:moveTo>
                  <a:pt x="3973829" y="0"/>
                </a:moveTo>
                <a:lnTo>
                  <a:pt x="7619" y="0"/>
                </a:lnTo>
                <a:lnTo>
                  <a:pt x="0" y="30479"/>
                </a:lnTo>
                <a:lnTo>
                  <a:pt x="3982730" y="30479"/>
                </a:lnTo>
                <a:lnTo>
                  <a:pt x="39738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436760" y="6587490"/>
            <a:ext cx="3932554" cy="30480"/>
          </a:xfrm>
          <a:custGeom>
            <a:avLst/>
            <a:gdLst/>
            <a:ahLst/>
            <a:cxnLst/>
            <a:rect l="l" t="t" r="r" b="b"/>
            <a:pathLst>
              <a:path w="3932554" h="30479">
                <a:moveTo>
                  <a:pt x="3924909" y="0"/>
                </a:moveTo>
                <a:lnTo>
                  <a:pt x="8229" y="0"/>
                </a:lnTo>
                <a:lnTo>
                  <a:pt x="0" y="30479"/>
                </a:lnTo>
                <a:lnTo>
                  <a:pt x="3932529" y="30479"/>
                </a:lnTo>
                <a:lnTo>
                  <a:pt x="39249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461509" y="6557009"/>
            <a:ext cx="3884929" cy="30480"/>
          </a:xfrm>
          <a:custGeom>
            <a:avLst/>
            <a:gdLst/>
            <a:ahLst/>
            <a:cxnLst/>
            <a:rect l="l" t="t" r="r" b="b"/>
            <a:pathLst>
              <a:path w="3884929" h="30479">
                <a:moveTo>
                  <a:pt x="3876690" y="0"/>
                </a:moveTo>
                <a:lnTo>
                  <a:pt x="8260" y="0"/>
                </a:lnTo>
                <a:lnTo>
                  <a:pt x="0" y="30479"/>
                </a:lnTo>
                <a:lnTo>
                  <a:pt x="3884919" y="30479"/>
                </a:lnTo>
                <a:lnTo>
                  <a:pt x="387669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486290" y="6526530"/>
            <a:ext cx="3834765" cy="30480"/>
          </a:xfrm>
          <a:custGeom>
            <a:avLst/>
            <a:gdLst/>
            <a:ahLst/>
            <a:cxnLst/>
            <a:rect l="l" t="t" r="r" b="b"/>
            <a:pathLst>
              <a:path w="3834765" h="30479">
                <a:moveTo>
                  <a:pt x="3825849" y="0"/>
                </a:moveTo>
                <a:lnTo>
                  <a:pt x="8229" y="0"/>
                </a:lnTo>
                <a:lnTo>
                  <a:pt x="0" y="30479"/>
                </a:lnTo>
                <a:lnTo>
                  <a:pt x="3834749" y="30479"/>
                </a:lnTo>
                <a:lnTo>
                  <a:pt x="38258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11680" y="6496050"/>
            <a:ext cx="3780790" cy="30480"/>
          </a:xfrm>
          <a:custGeom>
            <a:avLst/>
            <a:gdLst/>
            <a:ahLst/>
            <a:cxnLst/>
            <a:rect l="l" t="t" r="r" b="b"/>
            <a:pathLst>
              <a:path w="3780790" h="30479">
                <a:moveTo>
                  <a:pt x="3772539" y="0"/>
                </a:moveTo>
                <a:lnTo>
                  <a:pt x="8260" y="0"/>
                </a:lnTo>
                <a:lnTo>
                  <a:pt x="0" y="30479"/>
                </a:lnTo>
                <a:lnTo>
                  <a:pt x="3780800" y="30479"/>
                </a:lnTo>
                <a:lnTo>
                  <a:pt x="37725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37709" y="6465570"/>
            <a:ext cx="3729354" cy="30480"/>
          </a:xfrm>
          <a:custGeom>
            <a:avLst/>
            <a:gdLst/>
            <a:ahLst/>
            <a:cxnLst/>
            <a:rect l="l" t="t" r="r" b="b"/>
            <a:pathLst>
              <a:path w="3729354" h="30479">
                <a:moveTo>
                  <a:pt x="3720480" y="0"/>
                </a:moveTo>
                <a:lnTo>
                  <a:pt x="8900" y="0"/>
                </a:lnTo>
                <a:lnTo>
                  <a:pt x="0" y="30479"/>
                </a:lnTo>
                <a:lnTo>
                  <a:pt x="3729349" y="30479"/>
                </a:lnTo>
                <a:lnTo>
                  <a:pt x="372048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72639" y="6435090"/>
            <a:ext cx="3658870" cy="30480"/>
          </a:xfrm>
          <a:custGeom>
            <a:avLst/>
            <a:gdLst/>
            <a:ahLst/>
            <a:cxnLst/>
            <a:rect l="l" t="t" r="r" b="b"/>
            <a:pathLst>
              <a:path w="3658870" h="30479">
                <a:moveTo>
                  <a:pt x="3649979" y="0"/>
                </a:moveTo>
                <a:lnTo>
                  <a:pt x="8900" y="0"/>
                </a:lnTo>
                <a:lnTo>
                  <a:pt x="0" y="30479"/>
                </a:lnTo>
                <a:lnTo>
                  <a:pt x="3658880" y="30479"/>
                </a:lnTo>
                <a:lnTo>
                  <a:pt x="36499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99309" y="6404610"/>
            <a:ext cx="3605529" cy="30480"/>
          </a:xfrm>
          <a:custGeom>
            <a:avLst/>
            <a:gdLst/>
            <a:ahLst/>
            <a:cxnLst/>
            <a:rect l="l" t="t" r="r" b="b"/>
            <a:pathLst>
              <a:path w="3605529" h="30479">
                <a:moveTo>
                  <a:pt x="3596639" y="0"/>
                </a:moveTo>
                <a:lnTo>
                  <a:pt x="8900" y="0"/>
                </a:lnTo>
                <a:lnTo>
                  <a:pt x="0" y="30479"/>
                </a:lnTo>
                <a:lnTo>
                  <a:pt x="3605540" y="30479"/>
                </a:lnTo>
                <a:lnTo>
                  <a:pt x="359663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36129" y="6374130"/>
            <a:ext cx="3532504" cy="30480"/>
          </a:xfrm>
          <a:custGeom>
            <a:avLst/>
            <a:gdLst/>
            <a:ahLst/>
            <a:cxnLst/>
            <a:rect l="l" t="t" r="r" b="b"/>
            <a:pathLst>
              <a:path w="3532504" h="30479">
                <a:moveTo>
                  <a:pt x="3523609" y="0"/>
                </a:moveTo>
                <a:lnTo>
                  <a:pt x="8900" y="0"/>
                </a:lnTo>
                <a:lnTo>
                  <a:pt x="0" y="30479"/>
                </a:lnTo>
                <a:lnTo>
                  <a:pt x="3532510" y="30479"/>
                </a:lnTo>
                <a:lnTo>
                  <a:pt x="35236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663439" y="6343650"/>
            <a:ext cx="3477260" cy="30480"/>
          </a:xfrm>
          <a:custGeom>
            <a:avLst/>
            <a:gdLst/>
            <a:ahLst/>
            <a:cxnLst/>
            <a:rect l="l" t="t" r="r" b="b"/>
            <a:pathLst>
              <a:path w="3477259" h="30479">
                <a:moveTo>
                  <a:pt x="3467740" y="0"/>
                </a:moveTo>
                <a:lnTo>
                  <a:pt x="9540" y="0"/>
                </a:lnTo>
                <a:lnTo>
                  <a:pt x="0" y="30479"/>
                </a:lnTo>
                <a:lnTo>
                  <a:pt x="3477249" y="30479"/>
                </a:lnTo>
                <a:lnTo>
                  <a:pt x="346774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93920" y="6313170"/>
            <a:ext cx="3409315" cy="30480"/>
          </a:xfrm>
          <a:custGeom>
            <a:avLst/>
            <a:gdLst/>
            <a:ahLst/>
            <a:cxnLst/>
            <a:rect l="l" t="t" r="r" b="b"/>
            <a:pathLst>
              <a:path w="3409315" h="30479">
                <a:moveTo>
                  <a:pt x="3399800" y="0"/>
                </a:moveTo>
                <a:lnTo>
                  <a:pt x="10149" y="0"/>
                </a:lnTo>
                <a:lnTo>
                  <a:pt x="0" y="30479"/>
                </a:lnTo>
                <a:lnTo>
                  <a:pt x="3409309" y="30479"/>
                </a:lnTo>
                <a:lnTo>
                  <a:pt x="339980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733300" y="6282690"/>
            <a:ext cx="3341370" cy="30480"/>
          </a:xfrm>
          <a:custGeom>
            <a:avLst/>
            <a:gdLst/>
            <a:ahLst/>
            <a:cxnLst/>
            <a:rect l="l" t="t" r="r" b="b"/>
            <a:pathLst>
              <a:path w="3341370" h="30479">
                <a:moveTo>
                  <a:pt x="3331829" y="0"/>
                </a:moveTo>
                <a:lnTo>
                  <a:pt x="8869" y="0"/>
                </a:lnTo>
                <a:lnTo>
                  <a:pt x="0" y="30479"/>
                </a:lnTo>
                <a:lnTo>
                  <a:pt x="3341369" y="30479"/>
                </a:lnTo>
                <a:lnTo>
                  <a:pt x="333182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769479" y="6252210"/>
            <a:ext cx="3265804" cy="30480"/>
          </a:xfrm>
          <a:custGeom>
            <a:avLst/>
            <a:gdLst/>
            <a:ahLst/>
            <a:cxnLst/>
            <a:rect l="l" t="t" r="r" b="b"/>
            <a:pathLst>
              <a:path w="3265804" h="30479">
                <a:moveTo>
                  <a:pt x="3255660" y="0"/>
                </a:moveTo>
                <a:lnTo>
                  <a:pt x="10789" y="0"/>
                </a:lnTo>
                <a:lnTo>
                  <a:pt x="0" y="30479"/>
                </a:lnTo>
                <a:lnTo>
                  <a:pt x="3265810" y="30479"/>
                </a:lnTo>
                <a:lnTo>
                  <a:pt x="32556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812029" y="6221730"/>
            <a:ext cx="3184525" cy="30480"/>
          </a:xfrm>
          <a:custGeom>
            <a:avLst/>
            <a:gdLst/>
            <a:ahLst/>
            <a:cxnLst/>
            <a:rect l="l" t="t" r="r" b="b"/>
            <a:pathLst>
              <a:path w="3184525" h="30479">
                <a:moveTo>
                  <a:pt x="3175010" y="0"/>
                </a:moveTo>
                <a:lnTo>
                  <a:pt x="9540" y="0"/>
                </a:lnTo>
                <a:lnTo>
                  <a:pt x="0" y="30479"/>
                </a:lnTo>
                <a:lnTo>
                  <a:pt x="3184519" y="30479"/>
                </a:lnTo>
                <a:lnTo>
                  <a:pt x="317501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50769" y="6191250"/>
            <a:ext cx="3105785" cy="30480"/>
          </a:xfrm>
          <a:custGeom>
            <a:avLst/>
            <a:gdLst/>
            <a:ahLst/>
            <a:cxnLst/>
            <a:rect l="l" t="t" r="r" b="b"/>
            <a:pathLst>
              <a:path w="3105784" h="30479">
                <a:moveTo>
                  <a:pt x="3095609" y="0"/>
                </a:moveTo>
                <a:lnTo>
                  <a:pt x="9509" y="0"/>
                </a:lnTo>
                <a:lnTo>
                  <a:pt x="0" y="30479"/>
                </a:lnTo>
                <a:lnTo>
                  <a:pt x="3105790" y="30479"/>
                </a:lnTo>
                <a:lnTo>
                  <a:pt x="309560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92039" y="6160770"/>
            <a:ext cx="3023870" cy="30480"/>
          </a:xfrm>
          <a:custGeom>
            <a:avLst/>
            <a:gdLst/>
            <a:ahLst/>
            <a:cxnLst/>
            <a:rect l="l" t="t" r="r" b="b"/>
            <a:pathLst>
              <a:path w="3023870" h="30479">
                <a:moveTo>
                  <a:pt x="3013069" y="0"/>
                </a:moveTo>
                <a:lnTo>
                  <a:pt x="10789" y="0"/>
                </a:lnTo>
                <a:lnTo>
                  <a:pt x="0" y="30479"/>
                </a:lnTo>
                <a:lnTo>
                  <a:pt x="3023250" y="30479"/>
                </a:lnTo>
                <a:lnTo>
                  <a:pt x="30130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33950" y="6130290"/>
            <a:ext cx="2941320" cy="30480"/>
          </a:xfrm>
          <a:custGeom>
            <a:avLst/>
            <a:gdLst/>
            <a:ahLst/>
            <a:cxnLst/>
            <a:rect l="l" t="t" r="r" b="b"/>
            <a:pathLst>
              <a:path w="2941320" h="30479">
                <a:moveTo>
                  <a:pt x="2930530" y="0"/>
                </a:moveTo>
                <a:lnTo>
                  <a:pt x="10149" y="0"/>
                </a:lnTo>
                <a:lnTo>
                  <a:pt x="0" y="30479"/>
                </a:lnTo>
                <a:lnTo>
                  <a:pt x="2941319" y="30479"/>
                </a:lnTo>
                <a:lnTo>
                  <a:pt x="29305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73970" y="6099810"/>
            <a:ext cx="2858135" cy="30480"/>
          </a:xfrm>
          <a:custGeom>
            <a:avLst/>
            <a:gdLst/>
            <a:ahLst/>
            <a:cxnLst/>
            <a:rect l="l" t="t" r="r" b="b"/>
            <a:pathLst>
              <a:path w="2858134" h="30479">
                <a:moveTo>
                  <a:pt x="2846679" y="0"/>
                </a:moveTo>
                <a:lnTo>
                  <a:pt x="11429" y="0"/>
                </a:lnTo>
                <a:lnTo>
                  <a:pt x="0" y="30479"/>
                </a:lnTo>
                <a:lnTo>
                  <a:pt x="2858109" y="30479"/>
                </a:lnTo>
                <a:lnTo>
                  <a:pt x="28466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18409" y="6069330"/>
            <a:ext cx="2761615" cy="30480"/>
          </a:xfrm>
          <a:custGeom>
            <a:avLst/>
            <a:gdLst/>
            <a:ahLst/>
            <a:cxnLst/>
            <a:rect l="l" t="t" r="r" b="b"/>
            <a:pathLst>
              <a:path w="2761615" h="30479">
                <a:moveTo>
                  <a:pt x="2751460" y="0"/>
                </a:moveTo>
                <a:lnTo>
                  <a:pt x="10789" y="0"/>
                </a:lnTo>
                <a:lnTo>
                  <a:pt x="0" y="30479"/>
                </a:lnTo>
                <a:lnTo>
                  <a:pt x="2761609" y="30479"/>
                </a:lnTo>
                <a:lnTo>
                  <a:pt x="27514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070469" y="6038850"/>
            <a:ext cx="2666365" cy="30480"/>
          </a:xfrm>
          <a:custGeom>
            <a:avLst/>
            <a:gdLst/>
            <a:ahLst/>
            <a:cxnLst/>
            <a:rect l="l" t="t" r="r" b="b"/>
            <a:pathLst>
              <a:path w="2666365" h="30479">
                <a:moveTo>
                  <a:pt x="2654320" y="0"/>
                </a:moveTo>
                <a:lnTo>
                  <a:pt x="10789" y="0"/>
                </a:lnTo>
                <a:lnTo>
                  <a:pt x="0" y="30479"/>
                </a:lnTo>
                <a:lnTo>
                  <a:pt x="2665750" y="30479"/>
                </a:lnTo>
                <a:lnTo>
                  <a:pt x="265432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26370" y="6008370"/>
            <a:ext cx="2555875" cy="30480"/>
          </a:xfrm>
          <a:custGeom>
            <a:avLst/>
            <a:gdLst/>
            <a:ahLst/>
            <a:cxnLst/>
            <a:rect l="l" t="t" r="r" b="b"/>
            <a:pathLst>
              <a:path w="2555875" h="30479">
                <a:moveTo>
                  <a:pt x="2545079" y="0"/>
                </a:moveTo>
                <a:lnTo>
                  <a:pt x="11429" y="0"/>
                </a:lnTo>
                <a:lnTo>
                  <a:pt x="0" y="30479"/>
                </a:lnTo>
                <a:lnTo>
                  <a:pt x="2555869" y="30479"/>
                </a:lnTo>
                <a:lnTo>
                  <a:pt x="254507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80959" y="5977890"/>
            <a:ext cx="2445385" cy="30480"/>
          </a:xfrm>
          <a:custGeom>
            <a:avLst/>
            <a:gdLst/>
            <a:ahLst/>
            <a:cxnLst/>
            <a:rect l="l" t="t" r="r" b="b"/>
            <a:pathLst>
              <a:path w="2445384" h="30479">
                <a:moveTo>
                  <a:pt x="2433340" y="0"/>
                </a:moveTo>
                <a:lnTo>
                  <a:pt x="10789" y="0"/>
                </a:lnTo>
                <a:lnTo>
                  <a:pt x="0" y="30479"/>
                </a:lnTo>
                <a:lnTo>
                  <a:pt x="2445379" y="30479"/>
                </a:lnTo>
                <a:lnTo>
                  <a:pt x="243334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38109" y="5947410"/>
            <a:ext cx="2332355" cy="30480"/>
          </a:xfrm>
          <a:custGeom>
            <a:avLst/>
            <a:gdLst/>
            <a:ahLst/>
            <a:cxnLst/>
            <a:rect l="l" t="t" r="r" b="b"/>
            <a:pathLst>
              <a:path w="2332354" h="30479">
                <a:moveTo>
                  <a:pt x="2321570" y="0"/>
                </a:moveTo>
                <a:lnTo>
                  <a:pt x="10789" y="0"/>
                </a:lnTo>
                <a:lnTo>
                  <a:pt x="0" y="30479"/>
                </a:lnTo>
                <a:lnTo>
                  <a:pt x="2332360" y="30479"/>
                </a:lnTo>
                <a:lnTo>
                  <a:pt x="23215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94010" y="5916930"/>
            <a:ext cx="2218690" cy="30480"/>
          </a:xfrm>
          <a:custGeom>
            <a:avLst/>
            <a:gdLst/>
            <a:ahLst/>
            <a:cxnLst/>
            <a:rect l="l" t="t" r="r" b="b"/>
            <a:pathLst>
              <a:path w="2218690" h="30479">
                <a:moveTo>
                  <a:pt x="2205989" y="0"/>
                </a:moveTo>
                <a:lnTo>
                  <a:pt x="10789" y="0"/>
                </a:lnTo>
                <a:lnTo>
                  <a:pt x="0" y="30479"/>
                </a:lnTo>
                <a:lnTo>
                  <a:pt x="2218669" y="30479"/>
                </a:lnTo>
                <a:lnTo>
                  <a:pt x="220598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363839" y="5886450"/>
            <a:ext cx="2077085" cy="30480"/>
          </a:xfrm>
          <a:custGeom>
            <a:avLst/>
            <a:gdLst/>
            <a:ahLst/>
            <a:cxnLst/>
            <a:rect l="l" t="t" r="r" b="b"/>
            <a:pathLst>
              <a:path w="2077084" h="30479">
                <a:moveTo>
                  <a:pt x="2065660" y="0"/>
                </a:moveTo>
                <a:lnTo>
                  <a:pt x="11429" y="0"/>
                </a:lnTo>
                <a:lnTo>
                  <a:pt x="0" y="30479"/>
                </a:lnTo>
                <a:lnTo>
                  <a:pt x="2077090" y="30479"/>
                </a:lnTo>
                <a:lnTo>
                  <a:pt x="206566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3059" y="5855970"/>
            <a:ext cx="1938020" cy="30480"/>
          </a:xfrm>
          <a:custGeom>
            <a:avLst/>
            <a:gdLst/>
            <a:ahLst/>
            <a:cxnLst/>
            <a:rect l="l" t="t" r="r" b="b"/>
            <a:pathLst>
              <a:path w="1938020" h="30479">
                <a:moveTo>
                  <a:pt x="1925970" y="0"/>
                </a:moveTo>
                <a:lnTo>
                  <a:pt x="12070" y="0"/>
                </a:lnTo>
                <a:lnTo>
                  <a:pt x="0" y="30479"/>
                </a:lnTo>
                <a:lnTo>
                  <a:pt x="1937400" y="30479"/>
                </a:lnTo>
                <a:lnTo>
                  <a:pt x="192597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515599" y="5825490"/>
            <a:ext cx="1772285" cy="30480"/>
          </a:xfrm>
          <a:custGeom>
            <a:avLst/>
            <a:gdLst/>
            <a:ahLst/>
            <a:cxnLst/>
            <a:rect l="l" t="t" r="r" b="b"/>
            <a:pathLst>
              <a:path w="1772284" h="30479">
                <a:moveTo>
                  <a:pt x="1760219" y="0"/>
                </a:moveTo>
                <a:lnTo>
                  <a:pt x="12070" y="0"/>
                </a:lnTo>
                <a:lnTo>
                  <a:pt x="0" y="30479"/>
                </a:lnTo>
                <a:lnTo>
                  <a:pt x="1772290" y="30479"/>
                </a:lnTo>
                <a:lnTo>
                  <a:pt x="176021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603869" y="5795010"/>
            <a:ext cx="1600835" cy="30480"/>
          </a:xfrm>
          <a:custGeom>
            <a:avLst/>
            <a:gdLst/>
            <a:ahLst/>
            <a:cxnLst/>
            <a:rect l="l" t="t" r="r" b="b"/>
            <a:pathLst>
              <a:path w="1600834" h="30479">
                <a:moveTo>
                  <a:pt x="1588769" y="0"/>
                </a:moveTo>
                <a:lnTo>
                  <a:pt x="11429" y="0"/>
                </a:lnTo>
                <a:lnTo>
                  <a:pt x="0" y="30479"/>
                </a:lnTo>
                <a:lnTo>
                  <a:pt x="1600840" y="30479"/>
                </a:lnTo>
                <a:lnTo>
                  <a:pt x="158876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701680" y="5764530"/>
            <a:ext cx="1393825" cy="30480"/>
          </a:xfrm>
          <a:custGeom>
            <a:avLst/>
            <a:gdLst/>
            <a:ahLst/>
            <a:cxnLst/>
            <a:rect l="l" t="t" r="r" b="b"/>
            <a:pathLst>
              <a:path w="1393825" h="30479">
                <a:moveTo>
                  <a:pt x="1381749" y="0"/>
                </a:moveTo>
                <a:lnTo>
                  <a:pt x="12039" y="0"/>
                </a:lnTo>
                <a:lnTo>
                  <a:pt x="0" y="30479"/>
                </a:lnTo>
                <a:lnTo>
                  <a:pt x="1393819" y="30479"/>
                </a:lnTo>
                <a:lnTo>
                  <a:pt x="138174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24209" y="5734050"/>
            <a:ext cx="1161415" cy="30480"/>
          </a:xfrm>
          <a:custGeom>
            <a:avLst/>
            <a:gdLst/>
            <a:ahLst/>
            <a:cxnLst/>
            <a:rect l="l" t="t" r="r" b="b"/>
            <a:pathLst>
              <a:path w="1161415" h="30479">
                <a:moveTo>
                  <a:pt x="1148730" y="0"/>
                </a:moveTo>
                <a:lnTo>
                  <a:pt x="12710" y="0"/>
                </a:lnTo>
                <a:lnTo>
                  <a:pt x="0" y="30479"/>
                </a:lnTo>
                <a:lnTo>
                  <a:pt x="1160800" y="30479"/>
                </a:lnTo>
                <a:lnTo>
                  <a:pt x="114873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973439" y="5703570"/>
            <a:ext cx="850265" cy="30480"/>
          </a:xfrm>
          <a:custGeom>
            <a:avLst/>
            <a:gdLst/>
            <a:ahLst/>
            <a:cxnLst/>
            <a:rect l="l" t="t" r="r" b="b"/>
            <a:pathLst>
              <a:path w="850265" h="30479">
                <a:moveTo>
                  <a:pt x="837559" y="0"/>
                </a:moveTo>
                <a:lnTo>
                  <a:pt x="12070" y="0"/>
                </a:lnTo>
                <a:lnTo>
                  <a:pt x="0" y="30479"/>
                </a:lnTo>
                <a:lnTo>
                  <a:pt x="850270" y="30479"/>
                </a:lnTo>
                <a:lnTo>
                  <a:pt x="837559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262359" y="5673090"/>
            <a:ext cx="282575" cy="30480"/>
          </a:xfrm>
          <a:custGeom>
            <a:avLst/>
            <a:gdLst/>
            <a:ahLst/>
            <a:cxnLst/>
            <a:rect l="l" t="t" r="r" b="b"/>
            <a:pathLst>
              <a:path w="282575" h="30479">
                <a:moveTo>
                  <a:pt x="267980" y="0"/>
                </a:moveTo>
                <a:lnTo>
                  <a:pt x="12070" y="0"/>
                </a:lnTo>
                <a:lnTo>
                  <a:pt x="0" y="30479"/>
                </a:lnTo>
                <a:lnTo>
                  <a:pt x="282580" y="30479"/>
                </a:lnTo>
                <a:lnTo>
                  <a:pt x="267980" y="0"/>
                </a:lnTo>
                <a:close/>
              </a:path>
            </a:pathLst>
          </a:custGeom>
          <a:solidFill>
            <a:srgbClr val="F9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425829" y="5669280"/>
            <a:ext cx="539115" cy="539115"/>
          </a:xfrm>
          <a:custGeom>
            <a:avLst/>
            <a:gdLst/>
            <a:ahLst/>
            <a:cxnLst/>
            <a:rect l="l" t="t" r="r" b="b"/>
            <a:pathLst>
              <a:path w="539115" h="539114">
                <a:moveTo>
                  <a:pt x="264139" y="0"/>
                </a:moveTo>
                <a:lnTo>
                  <a:pt x="226039" y="3809"/>
                </a:lnTo>
                <a:lnTo>
                  <a:pt x="186049" y="13319"/>
                </a:lnTo>
                <a:lnTo>
                  <a:pt x="150479" y="27310"/>
                </a:lnTo>
                <a:lnTo>
                  <a:pt x="114909" y="48249"/>
                </a:lnTo>
                <a:lnTo>
                  <a:pt x="57759" y="102869"/>
                </a:lnTo>
                <a:lnTo>
                  <a:pt x="36179" y="134630"/>
                </a:lnTo>
                <a:lnTo>
                  <a:pt x="18409" y="171449"/>
                </a:lnTo>
                <a:lnTo>
                  <a:pt x="609" y="248930"/>
                </a:lnTo>
                <a:lnTo>
                  <a:pt x="0" y="274960"/>
                </a:lnTo>
                <a:lnTo>
                  <a:pt x="0" y="287030"/>
                </a:lnTo>
                <a:lnTo>
                  <a:pt x="5699" y="327659"/>
                </a:lnTo>
                <a:lnTo>
                  <a:pt x="34289" y="401330"/>
                </a:lnTo>
                <a:lnTo>
                  <a:pt x="82539" y="464179"/>
                </a:lnTo>
                <a:lnTo>
                  <a:pt x="147309" y="509899"/>
                </a:lnTo>
                <a:lnTo>
                  <a:pt x="222229" y="535289"/>
                </a:lnTo>
                <a:lnTo>
                  <a:pt x="259689" y="539099"/>
                </a:lnTo>
                <a:lnTo>
                  <a:pt x="274929" y="539099"/>
                </a:lnTo>
                <a:lnTo>
                  <a:pt x="327019" y="532759"/>
                </a:lnTo>
                <a:lnTo>
                  <a:pt x="363839" y="521969"/>
                </a:lnTo>
                <a:lnTo>
                  <a:pt x="401299" y="504809"/>
                </a:lnTo>
                <a:lnTo>
                  <a:pt x="444489" y="474969"/>
                </a:lnTo>
                <a:lnTo>
                  <a:pt x="480669" y="436869"/>
                </a:lnTo>
                <a:lnTo>
                  <a:pt x="509259" y="393070"/>
                </a:lnTo>
                <a:lnTo>
                  <a:pt x="528309" y="345429"/>
                </a:lnTo>
                <a:lnTo>
                  <a:pt x="537819" y="295259"/>
                </a:lnTo>
                <a:lnTo>
                  <a:pt x="539099" y="269869"/>
                </a:lnTo>
                <a:lnTo>
                  <a:pt x="539099" y="264170"/>
                </a:lnTo>
                <a:lnTo>
                  <a:pt x="535289" y="226070"/>
                </a:lnTo>
                <a:lnTo>
                  <a:pt x="525779" y="186049"/>
                </a:lnTo>
                <a:lnTo>
                  <a:pt x="490849" y="115580"/>
                </a:lnTo>
                <a:lnTo>
                  <a:pt x="466709" y="85709"/>
                </a:lnTo>
                <a:lnTo>
                  <a:pt x="436229" y="57790"/>
                </a:lnTo>
                <a:lnTo>
                  <a:pt x="404469" y="36179"/>
                </a:lnTo>
                <a:lnTo>
                  <a:pt x="367649" y="18409"/>
                </a:lnTo>
                <a:lnTo>
                  <a:pt x="330829" y="6979"/>
                </a:lnTo>
                <a:lnTo>
                  <a:pt x="290169" y="640"/>
                </a:lnTo>
                <a:lnTo>
                  <a:pt x="264139" y="0"/>
                </a:lnTo>
                <a:close/>
              </a:path>
            </a:pathLst>
          </a:custGeom>
          <a:solidFill>
            <a:srgbClr val="F1B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840479" y="647828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29539" y="0"/>
                </a:moveTo>
                <a:lnTo>
                  <a:pt x="78120" y="12679"/>
                </a:lnTo>
                <a:lnTo>
                  <a:pt x="35570" y="43159"/>
                </a:lnTo>
                <a:lnTo>
                  <a:pt x="8260" y="88239"/>
                </a:lnTo>
                <a:lnTo>
                  <a:pt x="0" y="140329"/>
                </a:lnTo>
                <a:lnTo>
                  <a:pt x="1280" y="151759"/>
                </a:lnTo>
                <a:lnTo>
                  <a:pt x="12710" y="191109"/>
                </a:lnTo>
                <a:lnTo>
                  <a:pt x="43190" y="233659"/>
                </a:lnTo>
                <a:lnTo>
                  <a:pt x="88270" y="261609"/>
                </a:lnTo>
                <a:lnTo>
                  <a:pt x="139689" y="269869"/>
                </a:lnTo>
                <a:lnTo>
                  <a:pt x="151119" y="268589"/>
                </a:lnTo>
                <a:lnTo>
                  <a:pt x="190499" y="257799"/>
                </a:lnTo>
                <a:lnTo>
                  <a:pt x="232409" y="227959"/>
                </a:lnTo>
                <a:lnTo>
                  <a:pt x="260360" y="184769"/>
                </a:lnTo>
                <a:lnTo>
                  <a:pt x="269869" y="134599"/>
                </a:lnTo>
                <a:lnTo>
                  <a:pt x="269869" y="129539"/>
                </a:lnTo>
                <a:lnTo>
                  <a:pt x="257190" y="78729"/>
                </a:lnTo>
                <a:lnTo>
                  <a:pt x="226070" y="35539"/>
                </a:lnTo>
                <a:lnTo>
                  <a:pt x="181599" y="8229"/>
                </a:lnTo>
                <a:lnTo>
                  <a:pt x="129539" y="0"/>
                </a:lnTo>
                <a:close/>
              </a:path>
            </a:pathLst>
          </a:custGeom>
          <a:solidFill>
            <a:srgbClr val="EE3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155929" y="9917430"/>
            <a:ext cx="270510" cy="269240"/>
          </a:xfrm>
          <a:custGeom>
            <a:avLst/>
            <a:gdLst/>
            <a:ahLst/>
            <a:cxnLst/>
            <a:rect l="l" t="t" r="r" b="b"/>
            <a:pathLst>
              <a:path w="270509" h="269240">
                <a:moveTo>
                  <a:pt x="129539" y="0"/>
                </a:moveTo>
                <a:lnTo>
                  <a:pt x="78120" y="12070"/>
                </a:lnTo>
                <a:lnTo>
                  <a:pt x="35570" y="43190"/>
                </a:lnTo>
                <a:lnTo>
                  <a:pt x="8260" y="87629"/>
                </a:lnTo>
                <a:lnTo>
                  <a:pt x="0" y="139689"/>
                </a:lnTo>
                <a:lnTo>
                  <a:pt x="1280" y="151759"/>
                </a:lnTo>
                <a:lnTo>
                  <a:pt x="12070" y="191140"/>
                </a:lnTo>
                <a:lnTo>
                  <a:pt x="43190" y="233690"/>
                </a:lnTo>
                <a:lnTo>
                  <a:pt x="87629" y="260969"/>
                </a:lnTo>
                <a:lnTo>
                  <a:pt x="139720" y="269229"/>
                </a:lnTo>
                <a:lnTo>
                  <a:pt x="151150" y="268589"/>
                </a:lnTo>
                <a:lnTo>
                  <a:pt x="190499" y="257159"/>
                </a:lnTo>
                <a:lnTo>
                  <a:pt x="232409" y="227319"/>
                </a:lnTo>
                <a:lnTo>
                  <a:pt x="260360" y="184160"/>
                </a:lnTo>
                <a:lnTo>
                  <a:pt x="269900" y="134630"/>
                </a:lnTo>
                <a:lnTo>
                  <a:pt x="269260" y="128899"/>
                </a:lnTo>
                <a:lnTo>
                  <a:pt x="257190" y="78089"/>
                </a:lnTo>
                <a:lnTo>
                  <a:pt x="226070" y="35570"/>
                </a:lnTo>
                <a:lnTo>
                  <a:pt x="181630" y="8260"/>
                </a:lnTo>
                <a:lnTo>
                  <a:pt x="129539" y="0"/>
                </a:lnTo>
                <a:close/>
              </a:path>
            </a:pathLst>
          </a:custGeom>
          <a:solidFill>
            <a:srgbClr val="FBC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07779" y="9849490"/>
            <a:ext cx="540385" cy="539750"/>
          </a:xfrm>
          <a:custGeom>
            <a:avLst/>
            <a:gdLst/>
            <a:ahLst/>
            <a:cxnLst/>
            <a:rect l="l" t="t" r="r" b="b"/>
            <a:pathLst>
              <a:path w="540385" h="539750">
                <a:moveTo>
                  <a:pt x="264170" y="0"/>
                </a:moveTo>
                <a:lnTo>
                  <a:pt x="186080" y="13319"/>
                </a:lnTo>
                <a:lnTo>
                  <a:pt x="115580" y="48889"/>
                </a:lnTo>
                <a:lnTo>
                  <a:pt x="85740" y="73030"/>
                </a:lnTo>
                <a:lnTo>
                  <a:pt x="57790" y="102869"/>
                </a:lnTo>
                <a:lnTo>
                  <a:pt x="18440" y="171449"/>
                </a:lnTo>
                <a:lnTo>
                  <a:pt x="7619" y="208269"/>
                </a:lnTo>
                <a:lnTo>
                  <a:pt x="640" y="248899"/>
                </a:lnTo>
                <a:lnTo>
                  <a:pt x="0" y="275569"/>
                </a:lnTo>
                <a:lnTo>
                  <a:pt x="640" y="286999"/>
                </a:lnTo>
                <a:lnTo>
                  <a:pt x="6370" y="327659"/>
                </a:lnTo>
                <a:lnTo>
                  <a:pt x="17160" y="364479"/>
                </a:lnTo>
                <a:lnTo>
                  <a:pt x="34289" y="401939"/>
                </a:lnTo>
                <a:lnTo>
                  <a:pt x="55900" y="433699"/>
                </a:lnTo>
                <a:lnTo>
                  <a:pt x="83210" y="464179"/>
                </a:lnTo>
                <a:lnTo>
                  <a:pt x="112410" y="488929"/>
                </a:lnTo>
                <a:lnTo>
                  <a:pt x="147340" y="510539"/>
                </a:lnTo>
                <a:lnTo>
                  <a:pt x="182879" y="525139"/>
                </a:lnTo>
                <a:lnTo>
                  <a:pt x="222260" y="535289"/>
                </a:lnTo>
                <a:lnTo>
                  <a:pt x="260360" y="539099"/>
                </a:lnTo>
                <a:lnTo>
                  <a:pt x="274960" y="539739"/>
                </a:lnTo>
                <a:lnTo>
                  <a:pt x="287030" y="539099"/>
                </a:lnTo>
                <a:lnTo>
                  <a:pt x="327659" y="533399"/>
                </a:lnTo>
                <a:lnTo>
                  <a:pt x="364510" y="522610"/>
                </a:lnTo>
                <a:lnTo>
                  <a:pt x="401330" y="505449"/>
                </a:lnTo>
                <a:lnTo>
                  <a:pt x="445160" y="474969"/>
                </a:lnTo>
                <a:lnTo>
                  <a:pt x="481340" y="437509"/>
                </a:lnTo>
                <a:lnTo>
                  <a:pt x="509930" y="393679"/>
                </a:lnTo>
                <a:lnTo>
                  <a:pt x="528980" y="345429"/>
                </a:lnTo>
                <a:lnTo>
                  <a:pt x="538490" y="295259"/>
                </a:lnTo>
                <a:lnTo>
                  <a:pt x="539770" y="269869"/>
                </a:lnTo>
                <a:lnTo>
                  <a:pt x="539770" y="264779"/>
                </a:lnTo>
                <a:lnTo>
                  <a:pt x="535960" y="226679"/>
                </a:lnTo>
                <a:lnTo>
                  <a:pt x="526420" y="186689"/>
                </a:lnTo>
                <a:lnTo>
                  <a:pt x="511820" y="151119"/>
                </a:lnTo>
                <a:lnTo>
                  <a:pt x="490880" y="115549"/>
                </a:lnTo>
                <a:lnTo>
                  <a:pt x="466740" y="85709"/>
                </a:lnTo>
                <a:lnTo>
                  <a:pt x="436900" y="57790"/>
                </a:lnTo>
                <a:lnTo>
                  <a:pt x="367680" y="18409"/>
                </a:lnTo>
                <a:lnTo>
                  <a:pt x="290840" y="1249"/>
                </a:lnTo>
                <a:lnTo>
                  <a:pt x="264170" y="0"/>
                </a:lnTo>
                <a:close/>
              </a:path>
            </a:pathLst>
          </a:custGeom>
          <a:solidFill>
            <a:srgbClr val="FBC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514850" y="10321930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40">
                <a:moveTo>
                  <a:pt x="129539" y="0"/>
                </a:moveTo>
                <a:lnTo>
                  <a:pt x="78120" y="12070"/>
                </a:lnTo>
                <a:lnTo>
                  <a:pt x="35570" y="43159"/>
                </a:lnTo>
                <a:lnTo>
                  <a:pt x="8260" y="88270"/>
                </a:lnTo>
                <a:lnTo>
                  <a:pt x="0" y="139689"/>
                </a:lnTo>
                <a:lnTo>
                  <a:pt x="1280" y="151759"/>
                </a:lnTo>
                <a:lnTo>
                  <a:pt x="12070" y="191140"/>
                </a:lnTo>
                <a:lnTo>
                  <a:pt x="43190" y="233659"/>
                </a:lnTo>
                <a:lnTo>
                  <a:pt x="87629" y="260969"/>
                </a:lnTo>
                <a:lnTo>
                  <a:pt x="139689" y="269229"/>
                </a:lnTo>
                <a:lnTo>
                  <a:pt x="151119" y="268589"/>
                </a:lnTo>
                <a:lnTo>
                  <a:pt x="190499" y="257159"/>
                </a:lnTo>
                <a:lnTo>
                  <a:pt x="232409" y="227319"/>
                </a:lnTo>
                <a:lnTo>
                  <a:pt x="260360" y="184129"/>
                </a:lnTo>
                <a:lnTo>
                  <a:pt x="269869" y="134599"/>
                </a:lnTo>
                <a:lnTo>
                  <a:pt x="269229" y="129539"/>
                </a:lnTo>
                <a:lnTo>
                  <a:pt x="257190" y="78089"/>
                </a:lnTo>
                <a:lnTo>
                  <a:pt x="226070" y="35539"/>
                </a:lnTo>
                <a:lnTo>
                  <a:pt x="181599" y="8260"/>
                </a:lnTo>
                <a:lnTo>
                  <a:pt x="129539" y="0"/>
                </a:lnTo>
                <a:close/>
              </a:path>
            </a:pathLst>
          </a:custGeom>
          <a:solidFill>
            <a:srgbClr val="EE3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46960" y="9986650"/>
            <a:ext cx="334645" cy="335280"/>
          </a:xfrm>
          <a:custGeom>
            <a:avLst/>
            <a:gdLst/>
            <a:ahLst/>
            <a:cxnLst/>
            <a:rect l="l" t="t" r="r" b="b"/>
            <a:pathLst>
              <a:path w="334645" h="335279">
                <a:moveTo>
                  <a:pt x="163189" y="0"/>
                </a:moveTo>
                <a:lnTo>
                  <a:pt x="124449" y="5699"/>
                </a:lnTo>
                <a:lnTo>
                  <a:pt x="79369" y="25389"/>
                </a:lnTo>
                <a:lnTo>
                  <a:pt x="46360" y="52059"/>
                </a:lnTo>
                <a:lnTo>
                  <a:pt x="22859" y="83179"/>
                </a:lnTo>
                <a:lnTo>
                  <a:pt x="4450" y="128899"/>
                </a:lnTo>
                <a:lnTo>
                  <a:pt x="0" y="171449"/>
                </a:lnTo>
                <a:lnTo>
                  <a:pt x="640" y="181599"/>
                </a:lnTo>
                <a:lnTo>
                  <a:pt x="8869" y="221620"/>
                </a:lnTo>
                <a:lnTo>
                  <a:pt x="33649" y="268589"/>
                </a:lnTo>
                <a:lnTo>
                  <a:pt x="69220" y="302879"/>
                </a:lnTo>
                <a:lnTo>
                  <a:pt x="106679" y="323849"/>
                </a:lnTo>
                <a:lnTo>
                  <a:pt x="144139" y="333359"/>
                </a:lnTo>
                <a:lnTo>
                  <a:pt x="170809" y="335279"/>
                </a:lnTo>
                <a:lnTo>
                  <a:pt x="180959" y="334639"/>
                </a:lnTo>
                <a:lnTo>
                  <a:pt x="220979" y="325739"/>
                </a:lnTo>
                <a:lnTo>
                  <a:pt x="267949" y="301630"/>
                </a:lnTo>
                <a:lnTo>
                  <a:pt x="302239" y="266059"/>
                </a:lnTo>
                <a:lnTo>
                  <a:pt x="322569" y="229849"/>
                </a:lnTo>
                <a:lnTo>
                  <a:pt x="332719" y="193029"/>
                </a:lnTo>
                <a:lnTo>
                  <a:pt x="334639" y="167639"/>
                </a:lnTo>
                <a:lnTo>
                  <a:pt x="334639" y="163829"/>
                </a:lnTo>
                <a:lnTo>
                  <a:pt x="328909" y="125089"/>
                </a:lnTo>
                <a:lnTo>
                  <a:pt x="309250" y="80009"/>
                </a:lnTo>
                <a:lnTo>
                  <a:pt x="283189" y="46360"/>
                </a:lnTo>
                <a:lnTo>
                  <a:pt x="251459" y="22859"/>
                </a:lnTo>
                <a:lnTo>
                  <a:pt x="205739" y="5059"/>
                </a:lnTo>
                <a:lnTo>
                  <a:pt x="1631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043050" y="8028950"/>
            <a:ext cx="134620" cy="135255"/>
          </a:xfrm>
          <a:custGeom>
            <a:avLst/>
            <a:gdLst/>
            <a:ahLst/>
            <a:cxnLst/>
            <a:rect l="l" t="t" r="r" b="b"/>
            <a:pathLst>
              <a:path w="134620" h="135254">
                <a:moveTo>
                  <a:pt x="71749" y="0"/>
                </a:moveTo>
                <a:lnTo>
                  <a:pt x="62849" y="0"/>
                </a:lnTo>
                <a:lnTo>
                  <a:pt x="58430" y="609"/>
                </a:lnTo>
                <a:lnTo>
                  <a:pt x="22859" y="17129"/>
                </a:lnTo>
                <a:lnTo>
                  <a:pt x="1889" y="50139"/>
                </a:lnTo>
                <a:lnTo>
                  <a:pt x="0" y="59039"/>
                </a:lnTo>
                <a:lnTo>
                  <a:pt x="0" y="72389"/>
                </a:lnTo>
                <a:lnTo>
                  <a:pt x="13319" y="108569"/>
                </a:lnTo>
                <a:lnTo>
                  <a:pt x="45719" y="131429"/>
                </a:lnTo>
                <a:lnTo>
                  <a:pt x="62849" y="135239"/>
                </a:lnTo>
                <a:lnTo>
                  <a:pt x="71749" y="135239"/>
                </a:lnTo>
                <a:lnTo>
                  <a:pt x="108569" y="121279"/>
                </a:lnTo>
                <a:lnTo>
                  <a:pt x="131429" y="89519"/>
                </a:lnTo>
                <a:lnTo>
                  <a:pt x="133349" y="80619"/>
                </a:lnTo>
                <a:lnTo>
                  <a:pt x="133990" y="76199"/>
                </a:lnTo>
                <a:lnTo>
                  <a:pt x="134630" y="72389"/>
                </a:lnTo>
                <a:lnTo>
                  <a:pt x="134630" y="63489"/>
                </a:lnTo>
                <a:lnTo>
                  <a:pt x="132709" y="50139"/>
                </a:lnTo>
                <a:lnTo>
                  <a:pt x="111770" y="17129"/>
                </a:lnTo>
                <a:lnTo>
                  <a:pt x="76199" y="609"/>
                </a:lnTo>
                <a:lnTo>
                  <a:pt x="717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762359" y="6882749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72389" y="0"/>
                </a:moveTo>
                <a:lnTo>
                  <a:pt x="63520" y="0"/>
                </a:lnTo>
                <a:lnTo>
                  <a:pt x="59070" y="640"/>
                </a:lnTo>
                <a:lnTo>
                  <a:pt x="22859" y="16520"/>
                </a:lnTo>
                <a:lnTo>
                  <a:pt x="2560" y="50170"/>
                </a:lnTo>
                <a:lnTo>
                  <a:pt x="0" y="62880"/>
                </a:lnTo>
                <a:lnTo>
                  <a:pt x="0" y="71780"/>
                </a:lnTo>
                <a:lnTo>
                  <a:pt x="13990" y="108600"/>
                </a:lnTo>
                <a:lnTo>
                  <a:pt x="45719" y="131460"/>
                </a:lnTo>
                <a:lnTo>
                  <a:pt x="63520" y="135270"/>
                </a:lnTo>
                <a:lnTo>
                  <a:pt x="72389" y="135270"/>
                </a:lnTo>
                <a:lnTo>
                  <a:pt x="108600" y="121310"/>
                </a:lnTo>
                <a:lnTo>
                  <a:pt x="131460" y="89550"/>
                </a:lnTo>
                <a:lnTo>
                  <a:pt x="135270" y="71780"/>
                </a:lnTo>
                <a:lnTo>
                  <a:pt x="135270" y="62880"/>
                </a:lnTo>
                <a:lnTo>
                  <a:pt x="134630" y="59070"/>
                </a:lnTo>
                <a:lnTo>
                  <a:pt x="133990" y="54620"/>
                </a:lnTo>
                <a:lnTo>
                  <a:pt x="132709" y="50170"/>
                </a:lnTo>
                <a:lnTo>
                  <a:pt x="112410" y="16520"/>
                </a:lnTo>
                <a:lnTo>
                  <a:pt x="76840" y="640"/>
                </a:lnTo>
                <a:lnTo>
                  <a:pt x="72389" y="0"/>
                </a:lnTo>
                <a:close/>
              </a:path>
            </a:pathLst>
          </a:custGeom>
          <a:solidFill>
            <a:srgbClr val="F1B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290559" y="9175760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40">
                <a:moveTo>
                  <a:pt x="129539" y="0"/>
                </a:moveTo>
                <a:lnTo>
                  <a:pt x="78729" y="12039"/>
                </a:lnTo>
                <a:lnTo>
                  <a:pt x="36210" y="43159"/>
                </a:lnTo>
                <a:lnTo>
                  <a:pt x="8260" y="87629"/>
                </a:lnTo>
                <a:lnTo>
                  <a:pt x="0" y="139689"/>
                </a:lnTo>
                <a:lnTo>
                  <a:pt x="1280" y="151759"/>
                </a:lnTo>
                <a:lnTo>
                  <a:pt x="12710" y="191109"/>
                </a:lnTo>
                <a:lnTo>
                  <a:pt x="43190" y="233659"/>
                </a:lnTo>
                <a:lnTo>
                  <a:pt x="88270" y="260969"/>
                </a:lnTo>
                <a:lnTo>
                  <a:pt x="139689" y="269229"/>
                </a:lnTo>
                <a:lnTo>
                  <a:pt x="151759" y="267949"/>
                </a:lnTo>
                <a:lnTo>
                  <a:pt x="190499" y="257159"/>
                </a:lnTo>
                <a:lnTo>
                  <a:pt x="233050" y="227319"/>
                </a:lnTo>
                <a:lnTo>
                  <a:pt x="260360" y="184129"/>
                </a:lnTo>
                <a:lnTo>
                  <a:pt x="269869" y="134599"/>
                </a:lnTo>
                <a:lnTo>
                  <a:pt x="269869" y="128899"/>
                </a:lnTo>
                <a:lnTo>
                  <a:pt x="257190" y="78089"/>
                </a:lnTo>
                <a:lnTo>
                  <a:pt x="226710" y="35539"/>
                </a:lnTo>
                <a:lnTo>
                  <a:pt x="181599" y="8229"/>
                </a:lnTo>
                <a:lnTo>
                  <a:pt x="129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84719" y="6545580"/>
            <a:ext cx="3303904" cy="3371850"/>
          </a:xfrm>
          <a:custGeom>
            <a:avLst/>
            <a:gdLst/>
            <a:ahLst/>
            <a:cxnLst/>
            <a:rect l="l" t="t" r="r" b="b"/>
            <a:pathLst>
              <a:path w="3303904" h="3371850">
                <a:moveTo>
                  <a:pt x="1440179" y="0"/>
                </a:moveTo>
                <a:lnTo>
                  <a:pt x="1222369" y="1889"/>
                </a:lnTo>
                <a:lnTo>
                  <a:pt x="1115689" y="5090"/>
                </a:lnTo>
                <a:lnTo>
                  <a:pt x="1010290" y="10149"/>
                </a:lnTo>
                <a:lnTo>
                  <a:pt x="907420" y="17129"/>
                </a:lnTo>
                <a:lnTo>
                  <a:pt x="807719" y="26669"/>
                </a:lnTo>
                <a:lnTo>
                  <a:pt x="711220" y="39380"/>
                </a:lnTo>
                <a:lnTo>
                  <a:pt x="618500" y="55869"/>
                </a:lnTo>
                <a:lnTo>
                  <a:pt x="530230" y="75559"/>
                </a:lnTo>
                <a:lnTo>
                  <a:pt x="446410" y="99059"/>
                </a:lnTo>
                <a:lnTo>
                  <a:pt x="368929" y="127010"/>
                </a:lnTo>
                <a:lnTo>
                  <a:pt x="296539" y="160019"/>
                </a:lnTo>
                <a:lnTo>
                  <a:pt x="231160" y="198760"/>
                </a:lnTo>
                <a:lnTo>
                  <a:pt x="173370" y="242559"/>
                </a:lnTo>
                <a:lnTo>
                  <a:pt x="122560" y="292089"/>
                </a:lnTo>
                <a:lnTo>
                  <a:pt x="79369" y="347990"/>
                </a:lnTo>
                <a:lnTo>
                  <a:pt x="45719" y="410839"/>
                </a:lnTo>
                <a:lnTo>
                  <a:pt x="20330" y="480059"/>
                </a:lnTo>
                <a:lnTo>
                  <a:pt x="5090" y="557540"/>
                </a:lnTo>
                <a:lnTo>
                  <a:pt x="0" y="641969"/>
                </a:lnTo>
                <a:lnTo>
                  <a:pt x="640" y="666109"/>
                </a:lnTo>
                <a:lnTo>
                  <a:pt x="5090" y="713110"/>
                </a:lnTo>
                <a:lnTo>
                  <a:pt x="14599" y="758830"/>
                </a:lnTo>
                <a:lnTo>
                  <a:pt x="28590" y="803269"/>
                </a:lnTo>
                <a:lnTo>
                  <a:pt x="47000" y="846460"/>
                </a:lnTo>
                <a:lnTo>
                  <a:pt x="69220" y="888370"/>
                </a:lnTo>
                <a:lnTo>
                  <a:pt x="95249" y="928999"/>
                </a:lnTo>
                <a:lnTo>
                  <a:pt x="125089" y="969020"/>
                </a:lnTo>
                <a:lnTo>
                  <a:pt x="158770" y="1007120"/>
                </a:lnTo>
                <a:lnTo>
                  <a:pt x="195590" y="1044580"/>
                </a:lnTo>
                <a:lnTo>
                  <a:pt x="229880" y="1076309"/>
                </a:lnTo>
                <a:lnTo>
                  <a:pt x="241950" y="1087739"/>
                </a:lnTo>
                <a:lnTo>
                  <a:pt x="272430" y="1123309"/>
                </a:lnTo>
                <a:lnTo>
                  <a:pt x="281299" y="1165219"/>
                </a:lnTo>
                <a:lnTo>
                  <a:pt x="281939" y="3040379"/>
                </a:lnTo>
                <a:lnTo>
                  <a:pt x="283220" y="3068330"/>
                </a:lnTo>
                <a:lnTo>
                  <a:pt x="291480" y="3121670"/>
                </a:lnTo>
                <a:lnTo>
                  <a:pt x="306720" y="3171809"/>
                </a:lnTo>
                <a:lnTo>
                  <a:pt x="329580" y="3217529"/>
                </a:lnTo>
                <a:lnTo>
                  <a:pt x="358139" y="3258190"/>
                </a:lnTo>
                <a:lnTo>
                  <a:pt x="392429" y="3293729"/>
                </a:lnTo>
                <a:lnTo>
                  <a:pt x="431810" y="3323600"/>
                </a:lnTo>
                <a:lnTo>
                  <a:pt x="475609" y="3346460"/>
                </a:lnTo>
                <a:lnTo>
                  <a:pt x="523250" y="3362309"/>
                </a:lnTo>
                <a:lnTo>
                  <a:pt x="574060" y="3370569"/>
                </a:lnTo>
                <a:lnTo>
                  <a:pt x="600730" y="3371849"/>
                </a:lnTo>
                <a:lnTo>
                  <a:pt x="2655569" y="3365510"/>
                </a:lnTo>
                <a:lnTo>
                  <a:pt x="2715889" y="3360419"/>
                </a:lnTo>
                <a:lnTo>
                  <a:pt x="2773039" y="3345820"/>
                </a:lnTo>
                <a:lnTo>
                  <a:pt x="2827019" y="3321679"/>
                </a:lnTo>
                <a:lnTo>
                  <a:pt x="2875909" y="3289919"/>
                </a:lnTo>
                <a:lnTo>
                  <a:pt x="2919740" y="3251210"/>
                </a:lnTo>
                <a:lnTo>
                  <a:pt x="2957200" y="3205490"/>
                </a:lnTo>
                <a:lnTo>
                  <a:pt x="2987680" y="3154679"/>
                </a:lnTo>
                <a:lnTo>
                  <a:pt x="3010540" y="3098170"/>
                </a:lnTo>
                <a:lnTo>
                  <a:pt x="3025139" y="3038459"/>
                </a:lnTo>
                <a:lnTo>
                  <a:pt x="3029590" y="2974969"/>
                </a:lnTo>
                <a:lnTo>
                  <a:pt x="3029590" y="1214749"/>
                </a:lnTo>
                <a:lnTo>
                  <a:pt x="3030870" y="1202039"/>
                </a:lnTo>
                <a:lnTo>
                  <a:pt x="3042940" y="1162690"/>
                </a:lnTo>
                <a:lnTo>
                  <a:pt x="3084850" y="1113160"/>
                </a:lnTo>
                <a:lnTo>
                  <a:pt x="3105790" y="1094750"/>
                </a:lnTo>
                <a:lnTo>
                  <a:pt x="3143890" y="1056650"/>
                </a:lnTo>
                <a:lnTo>
                  <a:pt x="3178820" y="1016629"/>
                </a:lnTo>
                <a:lnTo>
                  <a:pt x="3210580" y="974719"/>
                </a:lnTo>
                <a:lnTo>
                  <a:pt x="3237859" y="931529"/>
                </a:lnTo>
                <a:lnTo>
                  <a:pt x="3260719" y="885809"/>
                </a:lnTo>
                <a:lnTo>
                  <a:pt x="3279160" y="838840"/>
                </a:lnTo>
                <a:lnTo>
                  <a:pt x="3292480" y="789950"/>
                </a:lnTo>
                <a:lnTo>
                  <a:pt x="3300740" y="739139"/>
                </a:lnTo>
                <a:lnTo>
                  <a:pt x="3303910" y="687080"/>
                </a:lnTo>
                <a:lnTo>
                  <a:pt x="3298210" y="596889"/>
                </a:lnTo>
                <a:lnTo>
                  <a:pt x="3281050" y="515630"/>
                </a:lnTo>
                <a:lnTo>
                  <a:pt x="3253739" y="441959"/>
                </a:lnTo>
                <a:lnTo>
                  <a:pt x="3216920" y="375269"/>
                </a:lnTo>
                <a:lnTo>
                  <a:pt x="3170560" y="316229"/>
                </a:lnTo>
                <a:lnTo>
                  <a:pt x="3115939" y="263530"/>
                </a:lnTo>
                <a:lnTo>
                  <a:pt x="3053730" y="217169"/>
                </a:lnTo>
                <a:lnTo>
                  <a:pt x="2983229" y="176540"/>
                </a:lnTo>
                <a:lnTo>
                  <a:pt x="2906389" y="141610"/>
                </a:lnTo>
                <a:lnTo>
                  <a:pt x="2823850" y="111770"/>
                </a:lnTo>
                <a:lnTo>
                  <a:pt x="2735579" y="86349"/>
                </a:lnTo>
                <a:lnTo>
                  <a:pt x="2642250" y="65410"/>
                </a:lnTo>
                <a:lnTo>
                  <a:pt x="2545079" y="48249"/>
                </a:lnTo>
                <a:lnTo>
                  <a:pt x="2444130" y="34930"/>
                </a:lnTo>
                <a:lnTo>
                  <a:pt x="2339980" y="24749"/>
                </a:lnTo>
                <a:lnTo>
                  <a:pt x="2233940" y="17129"/>
                </a:lnTo>
                <a:lnTo>
                  <a:pt x="2125339" y="11429"/>
                </a:lnTo>
                <a:lnTo>
                  <a:pt x="2016130" y="8260"/>
                </a:lnTo>
                <a:lnTo>
                  <a:pt x="1797070" y="6339"/>
                </a:lnTo>
                <a:lnTo>
                  <a:pt x="1654820" y="1889"/>
                </a:lnTo>
                <a:lnTo>
                  <a:pt x="1440179" y="0"/>
                </a:lnTo>
                <a:close/>
              </a:path>
            </a:pathLst>
          </a:custGeom>
          <a:solidFill>
            <a:srgbClr val="EF9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78180" y="9760580"/>
            <a:ext cx="2011680" cy="91440"/>
          </a:xfrm>
          <a:custGeom>
            <a:avLst/>
            <a:gdLst/>
            <a:ahLst/>
            <a:cxnLst/>
            <a:rect l="l" t="t" r="r" b="b"/>
            <a:pathLst>
              <a:path w="2011679" h="91440">
                <a:moveTo>
                  <a:pt x="2011679" y="0"/>
                </a:moveTo>
                <a:lnTo>
                  <a:pt x="0" y="0"/>
                </a:lnTo>
                <a:lnTo>
                  <a:pt x="12679" y="15239"/>
                </a:lnTo>
                <a:lnTo>
                  <a:pt x="26029" y="28590"/>
                </a:lnTo>
                <a:lnTo>
                  <a:pt x="70469" y="62880"/>
                </a:lnTo>
                <a:lnTo>
                  <a:pt x="121279" y="84460"/>
                </a:lnTo>
                <a:lnTo>
                  <a:pt x="176509" y="91439"/>
                </a:lnTo>
                <a:lnTo>
                  <a:pt x="1832609" y="91439"/>
                </a:lnTo>
                <a:lnTo>
                  <a:pt x="1871959" y="88270"/>
                </a:lnTo>
                <a:lnTo>
                  <a:pt x="1925939" y="71109"/>
                </a:lnTo>
                <a:lnTo>
                  <a:pt x="1972939" y="41269"/>
                </a:lnTo>
                <a:lnTo>
                  <a:pt x="2011679" y="0"/>
                </a:lnTo>
                <a:close/>
              </a:path>
            </a:pathLst>
          </a:custGeom>
          <a:solidFill>
            <a:srgbClr val="F5E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370210" y="6607820"/>
            <a:ext cx="2672080" cy="3136900"/>
          </a:xfrm>
          <a:custGeom>
            <a:avLst/>
            <a:gdLst/>
            <a:ahLst/>
            <a:cxnLst/>
            <a:rect l="l" t="t" r="r" b="b"/>
            <a:pathLst>
              <a:path w="2672079" h="3136900">
                <a:moveTo>
                  <a:pt x="1302379" y="0"/>
                </a:moveTo>
                <a:lnTo>
                  <a:pt x="1184909" y="609"/>
                </a:lnTo>
                <a:lnTo>
                  <a:pt x="1071219" y="3169"/>
                </a:lnTo>
                <a:lnTo>
                  <a:pt x="962649" y="6979"/>
                </a:lnTo>
                <a:lnTo>
                  <a:pt x="859139" y="13319"/>
                </a:lnTo>
                <a:lnTo>
                  <a:pt x="760719" y="21579"/>
                </a:lnTo>
                <a:lnTo>
                  <a:pt x="667999" y="32369"/>
                </a:lnTo>
                <a:lnTo>
                  <a:pt x="579729" y="46329"/>
                </a:lnTo>
                <a:lnTo>
                  <a:pt x="497829" y="62849"/>
                </a:lnTo>
                <a:lnTo>
                  <a:pt x="420989" y="82539"/>
                </a:lnTo>
                <a:lnTo>
                  <a:pt x="350519" y="105399"/>
                </a:lnTo>
                <a:lnTo>
                  <a:pt x="285749" y="132709"/>
                </a:lnTo>
                <a:lnTo>
                  <a:pt x="227319" y="163189"/>
                </a:lnTo>
                <a:lnTo>
                  <a:pt x="175259" y="198119"/>
                </a:lnTo>
                <a:lnTo>
                  <a:pt x="129539" y="237469"/>
                </a:lnTo>
                <a:lnTo>
                  <a:pt x="90799" y="281299"/>
                </a:lnTo>
                <a:lnTo>
                  <a:pt x="58399" y="329549"/>
                </a:lnTo>
                <a:lnTo>
                  <a:pt x="33009" y="383529"/>
                </a:lnTo>
                <a:lnTo>
                  <a:pt x="14599" y="442569"/>
                </a:lnTo>
                <a:lnTo>
                  <a:pt x="3809" y="507339"/>
                </a:lnTo>
                <a:lnTo>
                  <a:pt x="0" y="577839"/>
                </a:lnTo>
                <a:lnTo>
                  <a:pt x="609" y="602589"/>
                </a:lnTo>
                <a:lnTo>
                  <a:pt x="5059" y="650229"/>
                </a:lnTo>
                <a:lnTo>
                  <a:pt x="13319" y="694669"/>
                </a:lnTo>
                <a:lnTo>
                  <a:pt x="25389" y="736579"/>
                </a:lnTo>
                <a:lnTo>
                  <a:pt x="40629" y="775959"/>
                </a:lnTo>
                <a:lnTo>
                  <a:pt x="59679" y="813419"/>
                </a:lnTo>
                <a:lnTo>
                  <a:pt x="81259" y="848349"/>
                </a:lnTo>
                <a:lnTo>
                  <a:pt x="105399" y="881359"/>
                </a:lnTo>
                <a:lnTo>
                  <a:pt x="131429" y="912479"/>
                </a:lnTo>
                <a:lnTo>
                  <a:pt x="160019" y="942319"/>
                </a:lnTo>
                <a:lnTo>
                  <a:pt x="184129" y="965179"/>
                </a:lnTo>
                <a:lnTo>
                  <a:pt x="193029" y="974719"/>
                </a:lnTo>
                <a:lnTo>
                  <a:pt x="221589" y="1015989"/>
                </a:lnTo>
                <a:lnTo>
                  <a:pt x="236829" y="1051559"/>
                </a:lnTo>
                <a:lnTo>
                  <a:pt x="246369" y="1090909"/>
                </a:lnTo>
                <a:lnTo>
                  <a:pt x="250179" y="1132179"/>
                </a:lnTo>
                <a:lnTo>
                  <a:pt x="250179" y="2978139"/>
                </a:lnTo>
                <a:lnTo>
                  <a:pt x="251459" y="3000359"/>
                </a:lnTo>
                <a:lnTo>
                  <a:pt x="257799" y="3043549"/>
                </a:lnTo>
                <a:lnTo>
                  <a:pt x="269229" y="3083539"/>
                </a:lnTo>
                <a:lnTo>
                  <a:pt x="286359" y="3120389"/>
                </a:lnTo>
                <a:lnTo>
                  <a:pt x="296539" y="3136879"/>
                </a:lnTo>
                <a:lnTo>
                  <a:pt x="2331079" y="3136879"/>
                </a:lnTo>
                <a:lnTo>
                  <a:pt x="2349489" y="3101949"/>
                </a:lnTo>
                <a:lnTo>
                  <a:pt x="2363449" y="3063849"/>
                </a:lnTo>
                <a:lnTo>
                  <a:pt x="2371709" y="3021939"/>
                </a:lnTo>
                <a:lnTo>
                  <a:pt x="2374879" y="2978139"/>
                </a:lnTo>
                <a:lnTo>
                  <a:pt x="2374879" y="1196339"/>
                </a:lnTo>
                <a:lnTo>
                  <a:pt x="2376159" y="1184269"/>
                </a:lnTo>
                <a:lnTo>
                  <a:pt x="2390759" y="1135989"/>
                </a:lnTo>
                <a:lnTo>
                  <a:pt x="2410449" y="1099809"/>
                </a:lnTo>
                <a:lnTo>
                  <a:pt x="2434589" y="1065519"/>
                </a:lnTo>
                <a:lnTo>
                  <a:pt x="2460619" y="1033759"/>
                </a:lnTo>
                <a:lnTo>
                  <a:pt x="2494909" y="1000109"/>
                </a:lnTo>
                <a:lnTo>
                  <a:pt x="2508869" y="987399"/>
                </a:lnTo>
                <a:lnTo>
                  <a:pt x="2535539" y="958199"/>
                </a:lnTo>
                <a:lnTo>
                  <a:pt x="2561569" y="923909"/>
                </a:lnTo>
                <a:lnTo>
                  <a:pt x="2585709" y="885809"/>
                </a:lnTo>
                <a:lnTo>
                  <a:pt x="2607929" y="843899"/>
                </a:lnTo>
                <a:lnTo>
                  <a:pt x="2627619" y="799459"/>
                </a:lnTo>
                <a:lnTo>
                  <a:pt x="2644139" y="752459"/>
                </a:lnTo>
                <a:lnTo>
                  <a:pt x="2657459" y="703569"/>
                </a:lnTo>
                <a:lnTo>
                  <a:pt x="2666999" y="653399"/>
                </a:lnTo>
                <a:lnTo>
                  <a:pt x="2671419" y="602589"/>
                </a:lnTo>
                <a:lnTo>
                  <a:pt x="2672059" y="577839"/>
                </a:lnTo>
                <a:lnTo>
                  <a:pt x="2668249" y="507339"/>
                </a:lnTo>
                <a:lnTo>
                  <a:pt x="2655569" y="442569"/>
                </a:lnTo>
                <a:lnTo>
                  <a:pt x="2635239" y="383529"/>
                </a:lnTo>
                <a:lnTo>
                  <a:pt x="2606649" y="329549"/>
                </a:lnTo>
                <a:lnTo>
                  <a:pt x="2571109" y="281299"/>
                </a:lnTo>
                <a:lnTo>
                  <a:pt x="2527919" y="237469"/>
                </a:lnTo>
                <a:lnTo>
                  <a:pt x="2477749" y="198119"/>
                </a:lnTo>
                <a:lnTo>
                  <a:pt x="2421239" y="163189"/>
                </a:lnTo>
                <a:lnTo>
                  <a:pt x="2357749" y="132709"/>
                </a:lnTo>
                <a:lnTo>
                  <a:pt x="2287889" y="105399"/>
                </a:lnTo>
                <a:lnTo>
                  <a:pt x="2212329" y="82539"/>
                </a:lnTo>
                <a:lnTo>
                  <a:pt x="2131039" y="62849"/>
                </a:lnTo>
                <a:lnTo>
                  <a:pt x="2044049" y="46329"/>
                </a:lnTo>
                <a:lnTo>
                  <a:pt x="1951969" y="32369"/>
                </a:lnTo>
                <a:lnTo>
                  <a:pt x="1854829" y="21579"/>
                </a:lnTo>
                <a:lnTo>
                  <a:pt x="1753209" y="13319"/>
                </a:lnTo>
                <a:lnTo>
                  <a:pt x="1646529" y="6979"/>
                </a:lnTo>
                <a:lnTo>
                  <a:pt x="1536039" y="3169"/>
                </a:lnTo>
                <a:lnTo>
                  <a:pt x="1421129" y="609"/>
                </a:lnTo>
                <a:lnTo>
                  <a:pt x="1302379" y="0"/>
                </a:lnTo>
                <a:close/>
              </a:path>
            </a:pathLst>
          </a:custGeom>
          <a:solidFill>
            <a:srgbClr val="F5E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402720" y="8569970"/>
            <a:ext cx="572770" cy="268605"/>
          </a:xfrm>
          <a:custGeom>
            <a:avLst/>
            <a:gdLst/>
            <a:ahLst/>
            <a:cxnLst/>
            <a:rect l="l" t="t" r="r" b="b"/>
            <a:pathLst>
              <a:path w="572770" h="268604">
                <a:moveTo>
                  <a:pt x="72389" y="0"/>
                </a:moveTo>
                <a:lnTo>
                  <a:pt x="23469" y="14599"/>
                </a:lnTo>
                <a:lnTo>
                  <a:pt x="609" y="55869"/>
                </a:lnTo>
                <a:lnTo>
                  <a:pt x="0" y="67939"/>
                </a:lnTo>
                <a:lnTo>
                  <a:pt x="1249" y="80009"/>
                </a:lnTo>
                <a:lnTo>
                  <a:pt x="19049" y="114909"/>
                </a:lnTo>
                <a:lnTo>
                  <a:pt x="50779" y="152399"/>
                </a:lnTo>
                <a:lnTo>
                  <a:pt x="89519" y="187939"/>
                </a:lnTo>
                <a:lnTo>
                  <a:pt x="121919" y="212079"/>
                </a:lnTo>
                <a:lnTo>
                  <a:pt x="160019" y="233659"/>
                </a:lnTo>
                <a:lnTo>
                  <a:pt x="202539" y="251459"/>
                </a:lnTo>
                <a:lnTo>
                  <a:pt x="250819" y="264139"/>
                </a:lnTo>
                <a:lnTo>
                  <a:pt x="303519" y="268589"/>
                </a:lnTo>
                <a:lnTo>
                  <a:pt x="330189" y="267309"/>
                </a:lnTo>
                <a:lnTo>
                  <a:pt x="380999" y="258439"/>
                </a:lnTo>
                <a:lnTo>
                  <a:pt x="426079" y="243199"/>
                </a:lnTo>
                <a:lnTo>
                  <a:pt x="466709" y="222869"/>
                </a:lnTo>
                <a:lnTo>
                  <a:pt x="501639" y="200009"/>
                </a:lnTo>
                <a:lnTo>
                  <a:pt x="532119" y="175259"/>
                </a:lnTo>
                <a:lnTo>
                  <a:pt x="566409" y="139689"/>
                </a:lnTo>
                <a:lnTo>
                  <a:pt x="572749" y="132709"/>
                </a:lnTo>
                <a:lnTo>
                  <a:pt x="289559" y="132709"/>
                </a:lnTo>
                <a:lnTo>
                  <a:pt x="270509" y="130149"/>
                </a:lnTo>
                <a:lnTo>
                  <a:pt x="220979" y="113019"/>
                </a:lnTo>
                <a:lnTo>
                  <a:pt x="179679" y="86989"/>
                </a:lnTo>
                <a:lnTo>
                  <a:pt x="149199" y="59039"/>
                </a:lnTo>
                <a:lnTo>
                  <a:pt x="122529" y="26669"/>
                </a:lnTo>
                <a:lnTo>
                  <a:pt x="120639" y="24749"/>
                </a:lnTo>
                <a:lnTo>
                  <a:pt x="113019" y="16489"/>
                </a:lnTo>
                <a:lnTo>
                  <a:pt x="104119" y="9509"/>
                </a:lnTo>
                <a:lnTo>
                  <a:pt x="94609" y="4419"/>
                </a:lnTo>
                <a:lnTo>
                  <a:pt x="83819" y="1249"/>
                </a:lnTo>
                <a:lnTo>
                  <a:pt x="72389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692279" y="8568690"/>
            <a:ext cx="316865" cy="133985"/>
          </a:xfrm>
          <a:custGeom>
            <a:avLst/>
            <a:gdLst/>
            <a:ahLst/>
            <a:cxnLst/>
            <a:rect l="l" t="t" r="r" b="b"/>
            <a:pathLst>
              <a:path w="316865" h="133984">
                <a:moveTo>
                  <a:pt x="255269" y="0"/>
                </a:moveTo>
                <a:lnTo>
                  <a:pt x="210159" y="12710"/>
                </a:lnTo>
                <a:lnTo>
                  <a:pt x="191749" y="32369"/>
                </a:lnTo>
                <a:lnTo>
                  <a:pt x="189219" y="36179"/>
                </a:lnTo>
                <a:lnTo>
                  <a:pt x="156819" y="71109"/>
                </a:lnTo>
                <a:lnTo>
                  <a:pt x="121919" y="97779"/>
                </a:lnTo>
                <a:lnTo>
                  <a:pt x="76809" y="120639"/>
                </a:lnTo>
                <a:lnTo>
                  <a:pt x="20939" y="133349"/>
                </a:lnTo>
                <a:lnTo>
                  <a:pt x="0" y="133990"/>
                </a:lnTo>
                <a:lnTo>
                  <a:pt x="283189" y="133990"/>
                </a:lnTo>
                <a:lnTo>
                  <a:pt x="307329" y="102869"/>
                </a:lnTo>
                <a:lnTo>
                  <a:pt x="316839" y="67299"/>
                </a:lnTo>
                <a:lnTo>
                  <a:pt x="315589" y="55869"/>
                </a:lnTo>
                <a:lnTo>
                  <a:pt x="289559" y="14599"/>
                </a:lnTo>
                <a:lnTo>
                  <a:pt x="266699" y="1889"/>
                </a:lnTo>
                <a:lnTo>
                  <a:pt x="255269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627369" y="8332470"/>
            <a:ext cx="337820" cy="674370"/>
          </a:xfrm>
          <a:custGeom>
            <a:avLst/>
            <a:gdLst/>
            <a:ahLst/>
            <a:cxnLst/>
            <a:rect l="l" t="t" r="r" b="b"/>
            <a:pathLst>
              <a:path w="337820" h="674370">
                <a:moveTo>
                  <a:pt x="0" y="0"/>
                </a:moveTo>
                <a:lnTo>
                  <a:pt x="0" y="674369"/>
                </a:lnTo>
                <a:lnTo>
                  <a:pt x="27310" y="673089"/>
                </a:lnTo>
                <a:lnTo>
                  <a:pt x="80650" y="664829"/>
                </a:lnTo>
                <a:lnTo>
                  <a:pt x="131460" y="647699"/>
                </a:lnTo>
                <a:lnTo>
                  <a:pt x="177789" y="623559"/>
                </a:lnTo>
                <a:lnTo>
                  <a:pt x="219090" y="593079"/>
                </a:lnTo>
                <a:lnTo>
                  <a:pt x="255910" y="556900"/>
                </a:lnTo>
                <a:lnTo>
                  <a:pt x="286390" y="514990"/>
                </a:lnTo>
                <a:lnTo>
                  <a:pt x="310530" y="468629"/>
                </a:lnTo>
                <a:lnTo>
                  <a:pt x="327019" y="418459"/>
                </a:lnTo>
                <a:lnTo>
                  <a:pt x="335920" y="365119"/>
                </a:lnTo>
                <a:lnTo>
                  <a:pt x="337200" y="337169"/>
                </a:lnTo>
                <a:lnTo>
                  <a:pt x="335920" y="309890"/>
                </a:lnTo>
                <a:lnTo>
                  <a:pt x="327019" y="256550"/>
                </a:lnTo>
                <a:lnTo>
                  <a:pt x="310530" y="205739"/>
                </a:lnTo>
                <a:lnTo>
                  <a:pt x="286390" y="159379"/>
                </a:lnTo>
                <a:lnTo>
                  <a:pt x="255910" y="118109"/>
                </a:lnTo>
                <a:lnTo>
                  <a:pt x="219090" y="81290"/>
                </a:lnTo>
                <a:lnTo>
                  <a:pt x="177789" y="50810"/>
                </a:lnTo>
                <a:lnTo>
                  <a:pt x="131460" y="26669"/>
                </a:lnTo>
                <a:lnTo>
                  <a:pt x="80650" y="10149"/>
                </a:lnTo>
                <a:lnTo>
                  <a:pt x="27310" y="1280"/>
                </a:lnTo>
                <a:lnTo>
                  <a:pt x="0" y="0"/>
                </a:lnTo>
                <a:close/>
              </a:path>
            </a:pathLst>
          </a:custGeom>
          <a:solidFill>
            <a:srgbClr val="FF93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610240" y="8315949"/>
            <a:ext cx="168910" cy="708025"/>
          </a:xfrm>
          <a:custGeom>
            <a:avLst/>
            <a:gdLst/>
            <a:ahLst/>
            <a:cxnLst/>
            <a:rect l="l" t="t" r="r" b="b"/>
            <a:pathLst>
              <a:path w="168910" h="708025">
                <a:moveTo>
                  <a:pt x="2983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700399"/>
                </a:lnTo>
                <a:lnTo>
                  <a:pt x="7619" y="708019"/>
                </a:lnTo>
                <a:lnTo>
                  <a:pt x="17129" y="708019"/>
                </a:lnTo>
                <a:lnTo>
                  <a:pt x="35539" y="707410"/>
                </a:lnTo>
                <a:lnTo>
                  <a:pt x="90159" y="700399"/>
                </a:lnTo>
                <a:lnTo>
                  <a:pt x="141579" y="685159"/>
                </a:lnTo>
                <a:lnTo>
                  <a:pt x="168889" y="673729"/>
                </a:lnTo>
                <a:lnTo>
                  <a:pt x="33649" y="673729"/>
                </a:lnTo>
                <a:lnTo>
                  <a:pt x="35539" y="34289"/>
                </a:lnTo>
                <a:lnTo>
                  <a:pt x="168889" y="34289"/>
                </a:lnTo>
                <a:lnTo>
                  <a:pt x="166359" y="33040"/>
                </a:lnTo>
                <a:lnTo>
                  <a:pt x="130789" y="18409"/>
                </a:lnTo>
                <a:lnTo>
                  <a:pt x="93329" y="8260"/>
                </a:lnTo>
                <a:lnTo>
                  <a:pt x="55869" y="1920"/>
                </a:lnTo>
                <a:lnTo>
                  <a:pt x="29839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43889" y="8829050"/>
            <a:ext cx="287020" cy="160655"/>
          </a:xfrm>
          <a:custGeom>
            <a:avLst/>
            <a:gdLst/>
            <a:ahLst/>
            <a:cxnLst/>
            <a:rect l="l" t="t" r="r" b="b"/>
            <a:pathLst>
              <a:path w="287020" h="160654">
                <a:moveTo>
                  <a:pt x="266059" y="0"/>
                </a:moveTo>
                <a:lnTo>
                  <a:pt x="256519" y="7619"/>
                </a:lnTo>
                <a:lnTo>
                  <a:pt x="248290" y="20939"/>
                </a:lnTo>
                <a:lnTo>
                  <a:pt x="238749" y="33649"/>
                </a:lnTo>
                <a:lnTo>
                  <a:pt x="208269" y="69189"/>
                </a:lnTo>
                <a:lnTo>
                  <a:pt x="172699" y="99059"/>
                </a:lnTo>
                <a:lnTo>
                  <a:pt x="133990" y="123809"/>
                </a:lnTo>
                <a:lnTo>
                  <a:pt x="92080" y="142219"/>
                </a:lnTo>
                <a:lnTo>
                  <a:pt x="46969" y="154929"/>
                </a:lnTo>
                <a:lnTo>
                  <a:pt x="0" y="160629"/>
                </a:lnTo>
                <a:lnTo>
                  <a:pt x="135239" y="160629"/>
                </a:lnTo>
                <a:lnTo>
                  <a:pt x="172090" y="139689"/>
                </a:lnTo>
                <a:lnTo>
                  <a:pt x="215889" y="107289"/>
                </a:lnTo>
                <a:lnTo>
                  <a:pt x="254629" y="67939"/>
                </a:lnTo>
                <a:lnTo>
                  <a:pt x="286999" y="21579"/>
                </a:lnTo>
                <a:lnTo>
                  <a:pt x="286390" y="10149"/>
                </a:lnTo>
                <a:lnTo>
                  <a:pt x="278129" y="609"/>
                </a:lnTo>
                <a:lnTo>
                  <a:pt x="266059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645779" y="8350239"/>
            <a:ext cx="166370" cy="44450"/>
          </a:xfrm>
          <a:custGeom>
            <a:avLst/>
            <a:gdLst/>
            <a:ahLst/>
            <a:cxnLst/>
            <a:rect l="l" t="t" r="r" b="b"/>
            <a:pathLst>
              <a:path w="166370" h="44450">
                <a:moveTo>
                  <a:pt x="133349" y="0"/>
                </a:moveTo>
                <a:lnTo>
                  <a:pt x="0" y="0"/>
                </a:lnTo>
                <a:lnTo>
                  <a:pt x="12710" y="640"/>
                </a:lnTo>
                <a:lnTo>
                  <a:pt x="24780" y="1920"/>
                </a:lnTo>
                <a:lnTo>
                  <a:pt x="73670" y="12710"/>
                </a:lnTo>
                <a:lnTo>
                  <a:pt x="109849" y="26029"/>
                </a:lnTo>
                <a:lnTo>
                  <a:pt x="146060" y="43830"/>
                </a:lnTo>
                <a:lnTo>
                  <a:pt x="156850" y="41269"/>
                </a:lnTo>
                <a:lnTo>
                  <a:pt x="165750" y="30479"/>
                </a:lnTo>
                <a:lnTo>
                  <a:pt x="163829" y="19690"/>
                </a:lnTo>
                <a:lnTo>
                  <a:pt x="153680" y="10180"/>
                </a:lnTo>
                <a:lnTo>
                  <a:pt x="142250" y="3809"/>
                </a:lnTo>
                <a:lnTo>
                  <a:pt x="133349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845180" y="8411199"/>
            <a:ext cx="78105" cy="87630"/>
          </a:xfrm>
          <a:custGeom>
            <a:avLst/>
            <a:gdLst/>
            <a:ahLst/>
            <a:cxnLst/>
            <a:rect l="l" t="t" r="r" b="b"/>
            <a:pathLst>
              <a:path w="78104" h="87629">
                <a:moveTo>
                  <a:pt x="12710" y="0"/>
                </a:moveTo>
                <a:lnTo>
                  <a:pt x="1280" y="8260"/>
                </a:lnTo>
                <a:lnTo>
                  <a:pt x="0" y="19049"/>
                </a:lnTo>
                <a:lnTo>
                  <a:pt x="7619" y="31120"/>
                </a:lnTo>
                <a:lnTo>
                  <a:pt x="16520" y="40020"/>
                </a:lnTo>
                <a:lnTo>
                  <a:pt x="24749" y="49529"/>
                </a:lnTo>
                <a:lnTo>
                  <a:pt x="33009" y="59710"/>
                </a:lnTo>
                <a:lnTo>
                  <a:pt x="48249" y="80009"/>
                </a:lnTo>
                <a:lnTo>
                  <a:pt x="51419" y="85100"/>
                </a:lnTo>
                <a:lnTo>
                  <a:pt x="56509" y="87629"/>
                </a:lnTo>
                <a:lnTo>
                  <a:pt x="65410" y="87629"/>
                </a:lnTo>
                <a:lnTo>
                  <a:pt x="68579" y="86380"/>
                </a:lnTo>
                <a:lnTo>
                  <a:pt x="75559" y="80650"/>
                </a:lnTo>
                <a:lnTo>
                  <a:pt x="78089" y="70500"/>
                </a:lnTo>
                <a:lnTo>
                  <a:pt x="73670" y="57790"/>
                </a:lnTo>
                <a:lnTo>
                  <a:pt x="43190" y="19690"/>
                </a:lnTo>
                <a:lnTo>
                  <a:pt x="23500" y="640"/>
                </a:lnTo>
                <a:lnTo>
                  <a:pt x="12710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924550" y="8528670"/>
            <a:ext cx="56515" cy="269240"/>
          </a:xfrm>
          <a:custGeom>
            <a:avLst/>
            <a:gdLst/>
            <a:ahLst/>
            <a:cxnLst/>
            <a:rect l="l" t="t" r="r" b="b"/>
            <a:pathLst>
              <a:path w="56514" h="269240">
                <a:moveTo>
                  <a:pt x="20330" y="0"/>
                </a:moveTo>
                <a:lnTo>
                  <a:pt x="7619" y="1280"/>
                </a:lnTo>
                <a:lnTo>
                  <a:pt x="0" y="10180"/>
                </a:lnTo>
                <a:lnTo>
                  <a:pt x="640" y="22250"/>
                </a:lnTo>
                <a:lnTo>
                  <a:pt x="4450" y="33680"/>
                </a:lnTo>
                <a:lnTo>
                  <a:pt x="8900" y="45110"/>
                </a:lnTo>
                <a:lnTo>
                  <a:pt x="19690" y="94000"/>
                </a:lnTo>
                <a:lnTo>
                  <a:pt x="22859" y="133349"/>
                </a:lnTo>
                <a:lnTo>
                  <a:pt x="22859" y="147340"/>
                </a:lnTo>
                <a:lnTo>
                  <a:pt x="22219" y="160019"/>
                </a:lnTo>
                <a:lnTo>
                  <a:pt x="15239" y="210190"/>
                </a:lnTo>
                <a:lnTo>
                  <a:pt x="5090" y="247649"/>
                </a:lnTo>
                <a:lnTo>
                  <a:pt x="6339" y="259720"/>
                </a:lnTo>
                <a:lnTo>
                  <a:pt x="15880" y="267340"/>
                </a:lnTo>
                <a:lnTo>
                  <a:pt x="19690" y="268620"/>
                </a:lnTo>
                <a:lnTo>
                  <a:pt x="28590" y="268620"/>
                </a:lnTo>
                <a:lnTo>
                  <a:pt x="44439" y="233690"/>
                </a:lnTo>
                <a:lnTo>
                  <a:pt x="53980" y="186080"/>
                </a:lnTo>
                <a:lnTo>
                  <a:pt x="56509" y="145420"/>
                </a:lnTo>
                <a:lnTo>
                  <a:pt x="56509" y="130820"/>
                </a:lnTo>
                <a:lnTo>
                  <a:pt x="55869" y="118109"/>
                </a:lnTo>
                <a:lnTo>
                  <a:pt x="49529" y="68579"/>
                </a:lnTo>
                <a:lnTo>
                  <a:pt x="39380" y="31120"/>
                </a:lnTo>
                <a:lnTo>
                  <a:pt x="29839" y="6370"/>
                </a:lnTo>
                <a:lnTo>
                  <a:pt x="20330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471159" y="6574139"/>
            <a:ext cx="1233805" cy="300990"/>
          </a:xfrm>
          <a:custGeom>
            <a:avLst/>
            <a:gdLst/>
            <a:ahLst/>
            <a:cxnLst/>
            <a:rect l="l" t="t" r="r" b="b"/>
            <a:pathLst>
              <a:path w="1233804" h="300990">
                <a:moveTo>
                  <a:pt x="1201430" y="0"/>
                </a:moveTo>
                <a:lnTo>
                  <a:pt x="1037600" y="1280"/>
                </a:lnTo>
                <a:lnTo>
                  <a:pt x="882030" y="5730"/>
                </a:lnTo>
                <a:lnTo>
                  <a:pt x="807719" y="9540"/>
                </a:lnTo>
                <a:lnTo>
                  <a:pt x="735970" y="14630"/>
                </a:lnTo>
                <a:lnTo>
                  <a:pt x="666749" y="20330"/>
                </a:lnTo>
                <a:lnTo>
                  <a:pt x="600090" y="27950"/>
                </a:lnTo>
                <a:lnTo>
                  <a:pt x="535929" y="36210"/>
                </a:lnTo>
                <a:lnTo>
                  <a:pt x="473720" y="46360"/>
                </a:lnTo>
                <a:lnTo>
                  <a:pt x="414649" y="57790"/>
                </a:lnTo>
                <a:lnTo>
                  <a:pt x="358139" y="71140"/>
                </a:lnTo>
                <a:lnTo>
                  <a:pt x="304799" y="85740"/>
                </a:lnTo>
                <a:lnTo>
                  <a:pt x="253380" y="102260"/>
                </a:lnTo>
                <a:lnTo>
                  <a:pt x="205099" y="121310"/>
                </a:lnTo>
                <a:lnTo>
                  <a:pt x="160019" y="141610"/>
                </a:lnTo>
                <a:lnTo>
                  <a:pt x="117469" y="164470"/>
                </a:lnTo>
                <a:lnTo>
                  <a:pt x="77480" y="189250"/>
                </a:lnTo>
                <a:lnTo>
                  <a:pt x="40629" y="215920"/>
                </a:lnTo>
                <a:lnTo>
                  <a:pt x="6979" y="245760"/>
                </a:lnTo>
                <a:lnTo>
                  <a:pt x="0" y="267980"/>
                </a:lnTo>
                <a:lnTo>
                  <a:pt x="3169" y="280050"/>
                </a:lnTo>
                <a:lnTo>
                  <a:pt x="10149" y="290200"/>
                </a:lnTo>
                <a:lnTo>
                  <a:pt x="20970" y="297820"/>
                </a:lnTo>
                <a:lnTo>
                  <a:pt x="33649" y="300380"/>
                </a:lnTo>
                <a:lnTo>
                  <a:pt x="41909" y="300380"/>
                </a:lnTo>
                <a:lnTo>
                  <a:pt x="50170" y="297179"/>
                </a:lnTo>
                <a:lnTo>
                  <a:pt x="57149" y="290840"/>
                </a:lnTo>
                <a:lnTo>
                  <a:pt x="89550" y="262889"/>
                </a:lnTo>
                <a:lnTo>
                  <a:pt x="126370" y="236860"/>
                </a:lnTo>
                <a:lnTo>
                  <a:pt x="166359" y="213359"/>
                </a:lnTo>
                <a:lnTo>
                  <a:pt x="210190" y="192420"/>
                </a:lnTo>
                <a:lnTo>
                  <a:pt x="256550" y="173370"/>
                </a:lnTo>
                <a:lnTo>
                  <a:pt x="306080" y="156209"/>
                </a:lnTo>
                <a:lnTo>
                  <a:pt x="358139" y="140969"/>
                </a:lnTo>
                <a:lnTo>
                  <a:pt x="413400" y="127650"/>
                </a:lnTo>
                <a:lnTo>
                  <a:pt x="470550" y="115580"/>
                </a:lnTo>
                <a:lnTo>
                  <a:pt x="530230" y="105430"/>
                </a:lnTo>
                <a:lnTo>
                  <a:pt x="591830" y="96530"/>
                </a:lnTo>
                <a:lnTo>
                  <a:pt x="655319" y="89550"/>
                </a:lnTo>
                <a:lnTo>
                  <a:pt x="720730" y="83210"/>
                </a:lnTo>
                <a:lnTo>
                  <a:pt x="854720" y="74310"/>
                </a:lnTo>
                <a:lnTo>
                  <a:pt x="993769" y="69220"/>
                </a:lnTo>
                <a:lnTo>
                  <a:pt x="1136020" y="67330"/>
                </a:lnTo>
                <a:lnTo>
                  <a:pt x="1207769" y="67330"/>
                </a:lnTo>
                <a:lnTo>
                  <a:pt x="1218559" y="62880"/>
                </a:lnTo>
                <a:lnTo>
                  <a:pt x="1226819" y="53980"/>
                </a:lnTo>
                <a:lnTo>
                  <a:pt x="1232550" y="40660"/>
                </a:lnTo>
                <a:lnTo>
                  <a:pt x="1233799" y="22859"/>
                </a:lnTo>
                <a:lnTo>
                  <a:pt x="1226819" y="11429"/>
                </a:lnTo>
                <a:lnTo>
                  <a:pt x="1215389" y="3200"/>
                </a:lnTo>
                <a:lnTo>
                  <a:pt x="1201430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337809" y="6932920"/>
            <a:ext cx="109855" cy="286385"/>
          </a:xfrm>
          <a:custGeom>
            <a:avLst/>
            <a:gdLst/>
            <a:ahLst/>
            <a:cxnLst/>
            <a:rect l="l" t="t" r="r" b="b"/>
            <a:pathLst>
              <a:path w="109854" h="286384">
                <a:moveTo>
                  <a:pt x="81290" y="0"/>
                </a:moveTo>
                <a:lnTo>
                  <a:pt x="42550" y="26029"/>
                </a:lnTo>
                <a:lnTo>
                  <a:pt x="24780" y="72389"/>
                </a:lnTo>
                <a:lnTo>
                  <a:pt x="14599" y="109849"/>
                </a:lnTo>
                <a:lnTo>
                  <a:pt x="6979" y="147340"/>
                </a:lnTo>
                <a:lnTo>
                  <a:pt x="1280" y="194309"/>
                </a:lnTo>
                <a:lnTo>
                  <a:pt x="0" y="233690"/>
                </a:lnTo>
                <a:lnTo>
                  <a:pt x="0" y="248290"/>
                </a:lnTo>
                <a:lnTo>
                  <a:pt x="640" y="262889"/>
                </a:lnTo>
                <a:lnTo>
                  <a:pt x="7619" y="274960"/>
                </a:lnTo>
                <a:lnTo>
                  <a:pt x="18409" y="283220"/>
                </a:lnTo>
                <a:lnTo>
                  <a:pt x="32400" y="286390"/>
                </a:lnTo>
                <a:lnTo>
                  <a:pt x="45079" y="283220"/>
                </a:lnTo>
                <a:lnTo>
                  <a:pt x="55869" y="275600"/>
                </a:lnTo>
                <a:lnTo>
                  <a:pt x="63489" y="264170"/>
                </a:lnTo>
                <a:lnTo>
                  <a:pt x="66050" y="248290"/>
                </a:lnTo>
                <a:lnTo>
                  <a:pt x="66050" y="236219"/>
                </a:lnTo>
                <a:lnTo>
                  <a:pt x="66690" y="224149"/>
                </a:lnTo>
                <a:lnTo>
                  <a:pt x="71109" y="174619"/>
                </a:lnTo>
                <a:lnTo>
                  <a:pt x="78120" y="134630"/>
                </a:lnTo>
                <a:lnTo>
                  <a:pt x="90799" y="87629"/>
                </a:lnTo>
                <a:lnTo>
                  <a:pt x="104150" y="50170"/>
                </a:lnTo>
                <a:lnTo>
                  <a:pt x="109849" y="37459"/>
                </a:lnTo>
                <a:lnTo>
                  <a:pt x="108600" y="26669"/>
                </a:lnTo>
                <a:lnTo>
                  <a:pt x="104150" y="16520"/>
                </a:lnTo>
                <a:lnTo>
                  <a:pt x="94609" y="7619"/>
                </a:lnTo>
                <a:lnTo>
                  <a:pt x="81290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369569" y="7332970"/>
            <a:ext cx="516890" cy="2553335"/>
          </a:xfrm>
          <a:custGeom>
            <a:avLst/>
            <a:gdLst/>
            <a:ahLst/>
            <a:cxnLst/>
            <a:rect l="l" t="t" r="r" b="b"/>
            <a:pathLst>
              <a:path w="516889" h="2553334">
                <a:moveTo>
                  <a:pt x="31120" y="0"/>
                </a:moveTo>
                <a:lnTo>
                  <a:pt x="17769" y="3169"/>
                </a:lnTo>
                <a:lnTo>
                  <a:pt x="8260" y="11429"/>
                </a:lnTo>
                <a:lnTo>
                  <a:pt x="1889" y="21610"/>
                </a:lnTo>
                <a:lnTo>
                  <a:pt x="0" y="33040"/>
                </a:lnTo>
                <a:lnTo>
                  <a:pt x="2529" y="45719"/>
                </a:lnTo>
                <a:lnTo>
                  <a:pt x="21579" y="88910"/>
                </a:lnTo>
                <a:lnTo>
                  <a:pt x="45719" y="130820"/>
                </a:lnTo>
                <a:lnTo>
                  <a:pt x="75559" y="172730"/>
                </a:lnTo>
                <a:lnTo>
                  <a:pt x="100949" y="203850"/>
                </a:lnTo>
                <a:lnTo>
                  <a:pt x="130180" y="234970"/>
                </a:lnTo>
                <a:lnTo>
                  <a:pt x="162549" y="266059"/>
                </a:lnTo>
                <a:lnTo>
                  <a:pt x="172090" y="276240"/>
                </a:lnTo>
                <a:lnTo>
                  <a:pt x="194950" y="311170"/>
                </a:lnTo>
                <a:lnTo>
                  <a:pt x="208909" y="348630"/>
                </a:lnTo>
                <a:lnTo>
                  <a:pt x="215249" y="386090"/>
                </a:lnTo>
                <a:lnTo>
                  <a:pt x="217169" y="2252990"/>
                </a:lnTo>
                <a:lnTo>
                  <a:pt x="218419" y="2277130"/>
                </a:lnTo>
                <a:lnTo>
                  <a:pt x="225430" y="2324740"/>
                </a:lnTo>
                <a:lnTo>
                  <a:pt x="238749" y="2369819"/>
                </a:lnTo>
                <a:lnTo>
                  <a:pt x="257799" y="2411089"/>
                </a:lnTo>
                <a:lnTo>
                  <a:pt x="281939" y="2447940"/>
                </a:lnTo>
                <a:lnTo>
                  <a:pt x="311139" y="2480950"/>
                </a:lnTo>
                <a:lnTo>
                  <a:pt x="344149" y="2508260"/>
                </a:lnTo>
                <a:lnTo>
                  <a:pt x="380999" y="2529199"/>
                </a:lnTo>
                <a:lnTo>
                  <a:pt x="420989" y="2544439"/>
                </a:lnTo>
                <a:lnTo>
                  <a:pt x="462899" y="2552059"/>
                </a:lnTo>
                <a:lnTo>
                  <a:pt x="485119" y="2553340"/>
                </a:lnTo>
                <a:lnTo>
                  <a:pt x="490849" y="2552699"/>
                </a:lnTo>
                <a:lnTo>
                  <a:pt x="501639" y="2548249"/>
                </a:lnTo>
                <a:lnTo>
                  <a:pt x="510539" y="2539380"/>
                </a:lnTo>
                <a:lnTo>
                  <a:pt x="515599" y="2526029"/>
                </a:lnTo>
                <a:lnTo>
                  <a:pt x="516879" y="2508900"/>
                </a:lnTo>
                <a:lnTo>
                  <a:pt x="509899" y="2496830"/>
                </a:lnTo>
                <a:lnTo>
                  <a:pt x="499109" y="2488570"/>
                </a:lnTo>
                <a:lnTo>
                  <a:pt x="485119" y="2485400"/>
                </a:lnTo>
                <a:lnTo>
                  <a:pt x="468629" y="2484760"/>
                </a:lnTo>
                <a:lnTo>
                  <a:pt x="452749" y="2482870"/>
                </a:lnTo>
                <a:lnTo>
                  <a:pt x="407029" y="2467630"/>
                </a:lnTo>
                <a:lnTo>
                  <a:pt x="367009" y="2440960"/>
                </a:lnTo>
                <a:lnTo>
                  <a:pt x="332719" y="2404109"/>
                </a:lnTo>
                <a:lnTo>
                  <a:pt x="307329" y="2359670"/>
                </a:lnTo>
                <a:lnTo>
                  <a:pt x="290809" y="2308859"/>
                </a:lnTo>
                <a:lnTo>
                  <a:pt x="284469" y="2252990"/>
                </a:lnTo>
                <a:lnTo>
                  <a:pt x="284469" y="410839"/>
                </a:lnTo>
                <a:lnTo>
                  <a:pt x="283829" y="396239"/>
                </a:lnTo>
                <a:lnTo>
                  <a:pt x="278770" y="354970"/>
                </a:lnTo>
                <a:lnTo>
                  <a:pt x="269229" y="316229"/>
                </a:lnTo>
                <a:lnTo>
                  <a:pt x="254629" y="280690"/>
                </a:lnTo>
                <a:lnTo>
                  <a:pt x="227959" y="238140"/>
                </a:lnTo>
                <a:lnTo>
                  <a:pt x="201929" y="210190"/>
                </a:lnTo>
                <a:lnTo>
                  <a:pt x="182239" y="193060"/>
                </a:lnTo>
                <a:lnTo>
                  <a:pt x="172699" y="182879"/>
                </a:lnTo>
                <a:lnTo>
                  <a:pt x="146029" y="153680"/>
                </a:lnTo>
                <a:lnTo>
                  <a:pt x="122560" y="123200"/>
                </a:lnTo>
                <a:lnTo>
                  <a:pt x="94609" y="81930"/>
                </a:lnTo>
                <a:lnTo>
                  <a:pt x="71749" y="37459"/>
                </a:lnTo>
                <a:lnTo>
                  <a:pt x="61600" y="14599"/>
                </a:lnTo>
                <a:lnTo>
                  <a:pt x="53980" y="6370"/>
                </a:lnTo>
                <a:lnTo>
                  <a:pt x="43159" y="1280"/>
                </a:lnTo>
                <a:lnTo>
                  <a:pt x="31120" y="0"/>
                </a:lnTo>
                <a:close/>
              </a:path>
            </a:pathLst>
          </a:custGeom>
          <a:solidFill>
            <a:srgbClr val="462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784719" y="6564630"/>
            <a:ext cx="3303910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NUTRICION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NUTRICION</dc:title>
  <dc:creator>Online2PDF.com</dc:creator>
  <cp:lastModifiedBy>Online2PDF.com</cp:lastModifiedBy>
  <cp:revision>1</cp:revision>
  <dcterms:created xsi:type="dcterms:W3CDTF">2022-08-12T19:32:44Z</dcterms:created>
  <dcterms:modified xsi:type="dcterms:W3CDTF">2022-08-12T17:32:48Z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