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17DA0A-6BD8-40ED-A250-17359AA409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0D15CB-99D2-4E2D-AB7D-5AA8556E95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27F6E9-2578-448D-8B1A-DD3FC2C417F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355968-AD7E-43F7-992B-E04E2470999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5A26B7-8B7A-4BD2-B0B2-54975F203B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168658-FA78-4FAC-9C3B-A0C8F0B921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865A87-E22D-42A9-B801-064B9197D1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B9DE3C-104B-4086-B830-22F72E5D81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10920" y="576000"/>
            <a:ext cx="4749840" cy="933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6843E0-0A0D-40DC-AB43-BD06449455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BF4266-9E7C-4BF4-B0D3-FB68E85638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E3DF75-4BAC-483C-9C42-E47ACFD1C1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627985-9D05-4508-9036-AB6038E409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1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94BE093-BAF2-4762-BF40-D211DCB4A93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10920" y="576000"/>
            <a:ext cx="4749840" cy="200088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3140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ffffff"/>
                </a:solidFill>
                <a:latin typeface="Arial"/>
              </a:rPr>
              <a:t>Escolar</a:t>
            </a:r>
            <a:endParaRPr b="0" lang="en-US" sz="10000" spc="-1" strike="noStrike">
              <a:latin typeface="Calibri"/>
            </a:endParaRPr>
          </a:p>
          <a:p>
            <a:pPr marL="131400" algn="ctr">
              <a:lnSpc>
                <a:spcPct val="100000"/>
              </a:lnSpc>
              <a:spcBef>
                <a:spcPts val="1726"/>
              </a:spcBef>
              <a:buNone/>
            </a:pPr>
            <a:r>
              <a:rPr b="0" lang="en-US" sz="16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94600" y="8458200"/>
            <a:ext cx="2352960" cy="637920"/>
          </a:xfrm>
          <a:prstGeom prst="rect">
            <a:avLst/>
          </a:prstGeom>
          <a:solidFill>
            <a:srgbClr val="ffffff"/>
          </a:solidFill>
          <a:ln w="12192">
            <a:solidFill>
              <a:srgbClr val="40404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72360" bIns="0" anchor="t">
            <a:spAutoFit/>
          </a:bodyPr>
          <a:p>
            <a:pPr marL="181080" indent="33120" algn="just">
              <a:lnSpc>
                <a:spcPct val="169000"/>
              </a:lnSpc>
              <a:spcBef>
                <a:spcPts val="57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2022-07-29T06:53:18Z</dcterms:created>
  <dc:creator/>
  <dc:description/>
  <dc:language>en-US</dc:language>
  <cp:lastModifiedBy/>
  <dcterms:modified xsi:type="dcterms:W3CDTF">2022-07-29T06:53:18Z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