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</p:sldIdLst>
  <p:sldSz cx="7556500" cy="10693400"/>
  <p:notesSz cx="7556500" cy="10693400"/>
  <p:embeddedFontLst>
    <p:embeddedFont>
      <p:font typeface="CSMULP+CourierNewPSMT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font" Target="fonts/font1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10693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18537" y="2196503"/>
            <a:ext cx="3420704" cy="425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3050" spc="158">
                <a:solidFill>
                  <a:srgbClr val="ffffff"/>
                </a:solidFill>
                <a:latin typeface="Calibri"/>
                <a:cs typeface="Calibri"/>
              </a:rPr>
              <a:t>Nombre</a:t>
            </a:r>
            <a:r>
              <a:rPr dirty="0" sz="3050" spc="-1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5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050" spc="6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50" spc="99">
                <a:solidFill>
                  <a:srgbClr val="ffffff"/>
                </a:solidFill>
                <a:latin typeface="Calibri"/>
                <a:cs typeface="Calibri"/>
              </a:rPr>
              <a:t>apellidos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2754" y="5039190"/>
            <a:ext cx="4092581" cy="71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4700" spc="-10">
                <a:solidFill>
                  <a:srgbClr val="f0ebd9"/>
                </a:solidFill>
                <a:latin typeface="CSMULP+CourierNewPSMT"/>
                <a:cs typeface="CSMULP+CourierNewPSMT"/>
              </a:rPr>
              <a:t>INFORMÁTICA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76983" y="7289289"/>
            <a:ext cx="1132224" cy="27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 spc="-10">
                <a:solidFill>
                  <a:srgbClr val="001523"/>
                </a:solidFill>
                <a:latin typeface="CSMULP+CourierNewPSMT"/>
                <a:cs typeface="CSMULP+CourierNewPSMT"/>
              </a:rPr>
              <a:t>A.</a:t>
            </a:r>
            <a:r>
              <a:rPr dirty="0" sz="1650" spc="582">
                <a:solidFill>
                  <a:srgbClr val="001523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523"/>
                </a:solidFill>
                <a:latin typeface="CSMULP+CourierNewPSMT"/>
                <a:cs typeface="CSMULP+CourierNewPSMT"/>
              </a:rPr>
              <a:t>Curso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76983" y="7609329"/>
            <a:ext cx="2751855" cy="595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 spc="-10">
                <a:solidFill>
                  <a:srgbClr val="001523"/>
                </a:solidFill>
                <a:latin typeface="CSMULP+CourierNewPSMT"/>
                <a:cs typeface="CSMULP+CourierNewPSMT"/>
              </a:rPr>
              <a:t>B.</a:t>
            </a:r>
            <a:r>
              <a:rPr dirty="0" sz="1650" spc="582">
                <a:solidFill>
                  <a:srgbClr val="001523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523"/>
                </a:solidFill>
                <a:latin typeface="CSMULP+CourierNewPSMT"/>
                <a:cs typeface="CSMULP+CourierNewPSMT"/>
              </a:rPr>
              <a:t>Teléfono</a:t>
            </a:r>
            <a:r>
              <a:rPr dirty="0" sz="1600" spc="1750">
                <a:solidFill>
                  <a:srgbClr val="001523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523"/>
                </a:solidFill>
                <a:latin typeface="CSMULP+CourierNewPSMT"/>
                <a:cs typeface="CSMULP+CourierNewPSMT"/>
              </a:rPr>
              <a:t>/</a:t>
            </a:r>
            <a:r>
              <a:rPr dirty="0" sz="1600" spc="1643">
                <a:solidFill>
                  <a:srgbClr val="001523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523"/>
                </a:solidFill>
                <a:latin typeface="CSMULP+CourierNewPSMT"/>
                <a:cs typeface="CSMULP+CourierNewPSMT"/>
              </a:rPr>
              <a:t>email</a:t>
            </a:r>
          </a:p>
          <a:p>
            <a:pPr marL="0" marR="0">
              <a:lnSpc>
                <a:spcPts val="1869"/>
              </a:lnSpc>
              <a:spcBef>
                <a:spcPts val="642"/>
              </a:spcBef>
              <a:spcAft>
                <a:spcPts val="0"/>
              </a:spcAft>
            </a:pPr>
            <a:r>
              <a:rPr dirty="0" sz="1650" spc="-10">
                <a:solidFill>
                  <a:srgbClr val="001523"/>
                </a:solidFill>
                <a:latin typeface="CSMULP+CourierNewPSMT"/>
                <a:cs typeface="CSMULP+CourierNewPSMT"/>
              </a:rPr>
              <a:t>C.</a:t>
            </a:r>
            <a:r>
              <a:rPr dirty="0" sz="1650" spc="582">
                <a:solidFill>
                  <a:srgbClr val="001523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523"/>
                </a:solidFill>
                <a:latin typeface="CSMULP+CourierNewPSMT"/>
                <a:cs typeface="CSMULP+CourierNewPSMT"/>
              </a:rPr>
              <a:t>Dirección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2022-07-13T05:33:46-05:00</dcterms:modified>
</cp:coreProperties>
</file>