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.jpeg" ContentType="image/jpeg"/>
  <Override PartName="/ppt/media/image11.png" ContentType="image/png"/>
  <Override PartName="/ppt/media/image6.png" ContentType="image/png"/>
  <Override PartName="/ppt/media/image4.png" ContentType="image/png"/>
  <Override PartName="/ppt/media/image21.png" ContentType="image/png"/>
  <Override PartName="/ppt/media/image19.png" ContentType="image/pn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5.png" ContentType="image/png"/>
  <Override PartName="/ppt/media/image10.png" ContentType="image/png"/>
  <Override PartName="/ppt/media/image2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7556500" cy="10693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EF9D1E-34FC-4CAE-B01F-5AE878FB3B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928752-8E23-4405-A92A-66E60BCE22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8D94CA-811E-45AF-ADE8-6BFE087F05C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267696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97628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37764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267696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497628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F36CCF-2796-494C-A508-30791594F93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DABA67-4BCB-4B67-BE63-597B0D23DB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BC838A-624A-4320-9F85-B53F4D0301C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06BC86-C8C7-417F-9073-A68EB4BE27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C19306-226A-44DD-BE37-BD8C3C5AEFE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377640" y="426600"/>
            <a:ext cx="6800400" cy="827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AB9656-AB51-453F-BB25-8CF0D7F16C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2985ED-FA18-462B-B409-8B0A03109A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F2AAA6F-AABA-47B4-B021-795274302D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14BF17-4FB9-41F5-9873-EFC4AB518A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1.xml"/><Relationship Id="rId24" Type="http://schemas.openxmlformats.org/officeDocument/2006/relationships/slideLayout" Target="../slideLayouts/slideLayout2.xml"/><Relationship Id="rId25" Type="http://schemas.openxmlformats.org/officeDocument/2006/relationships/slideLayout" Target="../slideLayouts/slideLayout3.xml"/><Relationship Id="rId26" Type="http://schemas.openxmlformats.org/officeDocument/2006/relationships/slideLayout" Target="../slideLayouts/slideLayout4.xml"/><Relationship Id="rId27" Type="http://schemas.openxmlformats.org/officeDocument/2006/relationships/slideLayout" Target="../slideLayouts/slideLayout5.xml"/><Relationship Id="rId28" Type="http://schemas.openxmlformats.org/officeDocument/2006/relationships/slideLayout" Target="../slideLayouts/slideLayout6.xml"/><Relationship Id="rId29" Type="http://schemas.openxmlformats.org/officeDocument/2006/relationships/slideLayout" Target="../slideLayouts/slideLayout7.xml"/><Relationship Id="rId30" Type="http://schemas.openxmlformats.org/officeDocument/2006/relationships/slideLayout" Target="../slideLayouts/slideLayout8.xml"/><Relationship Id="rId31" Type="http://schemas.openxmlformats.org/officeDocument/2006/relationships/slideLayout" Target="../slideLayouts/slideLayout9.xml"/><Relationship Id="rId32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2880" y="0"/>
            <a:ext cx="7548840" cy="1067616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353520" y="1706760"/>
            <a:ext cx="5360400" cy="7774200"/>
          </a:xfrm>
          <a:prstGeom prst="rect">
            <a:avLst/>
          </a:prstGeom>
          <a:ln w="0">
            <a:noFill/>
          </a:ln>
        </p:spPr>
      </p:pic>
      <p:pic>
        <p:nvPicPr>
          <p:cNvPr id="2" name="bg object 18" descr=""/>
          <p:cNvPicPr/>
          <p:nvPr/>
        </p:nvPicPr>
        <p:blipFill>
          <a:blip r:embed="rId4"/>
          <a:stretch/>
        </p:blipFill>
        <p:spPr>
          <a:xfrm>
            <a:off x="350640" y="6626520"/>
            <a:ext cx="4190040" cy="4046760"/>
          </a:xfrm>
          <a:prstGeom prst="rect">
            <a:avLst/>
          </a:prstGeom>
          <a:ln w="0">
            <a:noFill/>
          </a:ln>
        </p:spPr>
      </p:pic>
      <p:pic>
        <p:nvPicPr>
          <p:cNvPr id="3" name="bg object 19" descr=""/>
          <p:cNvPicPr/>
          <p:nvPr/>
        </p:nvPicPr>
        <p:blipFill>
          <a:blip r:embed="rId5"/>
          <a:stretch/>
        </p:blipFill>
        <p:spPr>
          <a:xfrm>
            <a:off x="2490120" y="0"/>
            <a:ext cx="4710960" cy="6104160"/>
          </a:xfrm>
          <a:prstGeom prst="rect">
            <a:avLst/>
          </a:prstGeom>
          <a:ln w="0">
            <a:noFill/>
          </a:ln>
        </p:spPr>
      </p:pic>
      <p:pic>
        <p:nvPicPr>
          <p:cNvPr id="4" name="bg object 20" descr=""/>
          <p:cNvPicPr/>
          <p:nvPr/>
        </p:nvPicPr>
        <p:blipFill>
          <a:blip r:embed="rId6"/>
          <a:stretch/>
        </p:blipFill>
        <p:spPr>
          <a:xfrm>
            <a:off x="4547520" y="813960"/>
            <a:ext cx="2647800" cy="4863600"/>
          </a:xfrm>
          <a:prstGeom prst="rect">
            <a:avLst/>
          </a:prstGeom>
          <a:ln w="0">
            <a:noFill/>
          </a:ln>
        </p:spPr>
      </p:pic>
      <p:pic>
        <p:nvPicPr>
          <p:cNvPr id="5" name="bg object 21" descr=""/>
          <p:cNvPicPr/>
          <p:nvPr/>
        </p:nvPicPr>
        <p:blipFill>
          <a:blip r:embed="rId7"/>
          <a:stretch/>
        </p:blipFill>
        <p:spPr>
          <a:xfrm>
            <a:off x="1804320" y="8903160"/>
            <a:ext cx="4799520" cy="1773000"/>
          </a:xfrm>
          <a:prstGeom prst="rect">
            <a:avLst/>
          </a:prstGeom>
          <a:ln w="0">
            <a:noFill/>
          </a:ln>
        </p:spPr>
      </p:pic>
      <p:pic>
        <p:nvPicPr>
          <p:cNvPr id="6" name="bg object 22" descr=""/>
          <p:cNvPicPr/>
          <p:nvPr/>
        </p:nvPicPr>
        <p:blipFill>
          <a:blip r:embed="rId8"/>
          <a:stretch/>
        </p:blipFill>
        <p:spPr>
          <a:xfrm>
            <a:off x="1536120" y="0"/>
            <a:ext cx="5064840" cy="1943640"/>
          </a:xfrm>
          <a:prstGeom prst="rect">
            <a:avLst/>
          </a:prstGeom>
          <a:ln w="0">
            <a:noFill/>
          </a:ln>
        </p:spPr>
      </p:pic>
      <p:pic>
        <p:nvPicPr>
          <p:cNvPr id="7" name="bg object 23" descr=""/>
          <p:cNvPicPr/>
          <p:nvPr/>
        </p:nvPicPr>
        <p:blipFill>
          <a:blip r:embed="rId9"/>
          <a:stretch/>
        </p:blipFill>
        <p:spPr>
          <a:xfrm>
            <a:off x="5108400" y="0"/>
            <a:ext cx="2415960" cy="2260440"/>
          </a:xfrm>
          <a:prstGeom prst="rect">
            <a:avLst/>
          </a:prstGeom>
          <a:ln w="0">
            <a:noFill/>
          </a:ln>
        </p:spPr>
      </p:pic>
      <p:pic>
        <p:nvPicPr>
          <p:cNvPr id="8" name="bg object 24" descr=""/>
          <p:cNvPicPr/>
          <p:nvPr/>
        </p:nvPicPr>
        <p:blipFill>
          <a:blip r:embed="rId10"/>
          <a:stretch/>
        </p:blipFill>
        <p:spPr>
          <a:xfrm>
            <a:off x="350640" y="6196680"/>
            <a:ext cx="2132640" cy="4479480"/>
          </a:xfrm>
          <a:prstGeom prst="rect">
            <a:avLst/>
          </a:prstGeom>
          <a:ln w="0">
            <a:noFill/>
          </a:ln>
        </p:spPr>
      </p:pic>
      <p:sp>
        <p:nvSpPr>
          <p:cNvPr id="9" name="bg object 25"/>
          <p:cNvSpPr/>
          <p:nvPr/>
        </p:nvSpPr>
        <p:spPr>
          <a:xfrm>
            <a:off x="27360" y="12600"/>
            <a:ext cx="7525080" cy="10660680"/>
          </a:xfrm>
          <a:custGeom>
            <a:avLst/>
            <a:gdLst/>
            <a:ahLst/>
            <a:rect l="l" t="t" r="r" b="b"/>
            <a:pathLst>
              <a:path w="7526020" h="10661650">
                <a:moveTo>
                  <a:pt x="981087" y="952500"/>
                </a:moveTo>
                <a:lnTo>
                  <a:pt x="942352" y="952500"/>
                </a:lnTo>
                <a:lnTo>
                  <a:pt x="888377" y="977900"/>
                </a:lnTo>
                <a:lnTo>
                  <a:pt x="779157" y="1003300"/>
                </a:lnTo>
                <a:lnTo>
                  <a:pt x="725817" y="1028700"/>
                </a:lnTo>
                <a:lnTo>
                  <a:pt x="677557" y="1054100"/>
                </a:lnTo>
                <a:lnTo>
                  <a:pt x="584212" y="1104900"/>
                </a:lnTo>
                <a:lnTo>
                  <a:pt x="495312" y="1155700"/>
                </a:lnTo>
                <a:lnTo>
                  <a:pt x="452132" y="1193800"/>
                </a:lnTo>
                <a:lnTo>
                  <a:pt x="424192" y="1206500"/>
                </a:lnTo>
                <a:lnTo>
                  <a:pt x="395617" y="1231900"/>
                </a:lnTo>
                <a:lnTo>
                  <a:pt x="367030" y="1244600"/>
                </a:lnTo>
                <a:lnTo>
                  <a:pt x="337820" y="1270000"/>
                </a:lnTo>
                <a:lnTo>
                  <a:pt x="284480" y="1295400"/>
                </a:lnTo>
                <a:lnTo>
                  <a:pt x="233679" y="1333500"/>
                </a:lnTo>
                <a:lnTo>
                  <a:pt x="184150" y="1346200"/>
                </a:lnTo>
                <a:lnTo>
                  <a:pt x="136525" y="1371600"/>
                </a:lnTo>
                <a:lnTo>
                  <a:pt x="0" y="1409700"/>
                </a:lnTo>
                <a:lnTo>
                  <a:pt x="45721" y="1409700"/>
                </a:lnTo>
                <a:lnTo>
                  <a:pt x="139065" y="1384300"/>
                </a:lnTo>
                <a:lnTo>
                  <a:pt x="187325" y="1358900"/>
                </a:lnTo>
                <a:lnTo>
                  <a:pt x="237490" y="1333500"/>
                </a:lnTo>
                <a:lnTo>
                  <a:pt x="289560" y="1308100"/>
                </a:lnTo>
                <a:lnTo>
                  <a:pt x="342900" y="1270000"/>
                </a:lnTo>
                <a:lnTo>
                  <a:pt x="372110" y="1257300"/>
                </a:lnTo>
                <a:lnTo>
                  <a:pt x="400697" y="1231900"/>
                </a:lnTo>
                <a:lnTo>
                  <a:pt x="429272" y="1219200"/>
                </a:lnTo>
                <a:lnTo>
                  <a:pt x="500392" y="1168400"/>
                </a:lnTo>
                <a:lnTo>
                  <a:pt x="589292" y="1117600"/>
                </a:lnTo>
                <a:lnTo>
                  <a:pt x="635012" y="1079500"/>
                </a:lnTo>
                <a:lnTo>
                  <a:pt x="681367" y="1054100"/>
                </a:lnTo>
                <a:lnTo>
                  <a:pt x="729627" y="1041400"/>
                </a:lnTo>
                <a:lnTo>
                  <a:pt x="782332" y="1016000"/>
                </a:lnTo>
                <a:lnTo>
                  <a:pt x="836307" y="1003300"/>
                </a:lnTo>
                <a:lnTo>
                  <a:pt x="890917" y="977900"/>
                </a:lnTo>
                <a:lnTo>
                  <a:pt x="944892" y="965200"/>
                </a:lnTo>
                <a:lnTo>
                  <a:pt x="981087" y="952500"/>
                </a:lnTo>
                <a:close/>
                <a:moveTo>
                  <a:pt x="1407795" y="444500"/>
                </a:moveTo>
                <a:lnTo>
                  <a:pt x="1393190" y="444500"/>
                </a:lnTo>
                <a:lnTo>
                  <a:pt x="1385570" y="457200"/>
                </a:lnTo>
                <a:lnTo>
                  <a:pt x="1377315" y="469900"/>
                </a:lnTo>
                <a:lnTo>
                  <a:pt x="1374775" y="482600"/>
                </a:lnTo>
                <a:lnTo>
                  <a:pt x="1377950" y="508000"/>
                </a:lnTo>
                <a:lnTo>
                  <a:pt x="1386205" y="520700"/>
                </a:lnTo>
                <a:lnTo>
                  <a:pt x="1397000" y="546100"/>
                </a:lnTo>
                <a:lnTo>
                  <a:pt x="1408430" y="571500"/>
                </a:lnTo>
                <a:lnTo>
                  <a:pt x="1421130" y="596900"/>
                </a:lnTo>
                <a:lnTo>
                  <a:pt x="1434465" y="609600"/>
                </a:lnTo>
                <a:lnTo>
                  <a:pt x="1424305" y="635000"/>
                </a:lnTo>
                <a:lnTo>
                  <a:pt x="1412875" y="673100"/>
                </a:lnTo>
                <a:lnTo>
                  <a:pt x="1386205" y="723900"/>
                </a:lnTo>
                <a:lnTo>
                  <a:pt x="1359535" y="762000"/>
                </a:lnTo>
                <a:lnTo>
                  <a:pt x="1327150" y="774700"/>
                </a:lnTo>
                <a:lnTo>
                  <a:pt x="1290320" y="812800"/>
                </a:lnTo>
                <a:lnTo>
                  <a:pt x="1247140" y="838200"/>
                </a:lnTo>
                <a:lnTo>
                  <a:pt x="1198905" y="863600"/>
                </a:lnTo>
                <a:lnTo>
                  <a:pt x="1144930" y="889000"/>
                </a:lnTo>
                <a:lnTo>
                  <a:pt x="1085227" y="914400"/>
                </a:lnTo>
                <a:lnTo>
                  <a:pt x="977912" y="952500"/>
                </a:lnTo>
                <a:lnTo>
                  <a:pt x="1016647" y="952500"/>
                </a:lnTo>
                <a:lnTo>
                  <a:pt x="1088402" y="927100"/>
                </a:lnTo>
                <a:lnTo>
                  <a:pt x="1141755" y="901700"/>
                </a:lnTo>
                <a:lnTo>
                  <a:pt x="1190650" y="889000"/>
                </a:lnTo>
                <a:lnTo>
                  <a:pt x="1235100" y="863600"/>
                </a:lnTo>
                <a:lnTo>
                  <a:pt x="1275715" y="838200"/>
                </a:lnTo>
                <a:lnTo>
                  <a:pt x="1311275" y="812800"/>
                </a:lnTo>
                <a:lnTo>
                  <a:pt x="1343025" y="774700"/>
                </a:lnTo>
                <a:lnTo>
                  <a:pt x="1370965" y="762000"/>
                </a:lnTo>
                <a:lnTo>
                  <a:pt x="1394460" y="723900"/>
                </a:lnTo>
                <a:lnTo>
                  <a:pt x="1420495" y="673100"/>
                </a:lnTo>
                <a:lnTo>
                  <a:pt x="1440815" y="622300"/>
                </a:lnTo>
                <a:lnTo>
                  <a:pt x="1454785" y="622300"/>
                </a:lnTo>
                <a:lnTo>
                  <a:pt x="1444625" y="609600"/>
                </a:lnTo>
                <a:lnTo>
                  <a:pt x="1448435" y="596900"/>
                </a:lnTo>
                <a:lnTo>
                  <a:pt x="1438275" y="596900"/>
                </a:lnTo>
                <a:lnTo>
                  <a:pt x="1426210" y="584200"/>
                </a:lnTo>
                <a:lnTo>
                  <a:pt x="1414780" y="558800"/>
                </a:lnTo>
                <a:lnTo>
                  <a:pt x="1404620" y="546100"/>
                </a:lnTo>
                <a:lnTo>
                  <a:pt x="1395095" y="520700"/>
                </a:lnTo>
                <a:lnTo>
                  <a:pt x="1387475" y="508000"/>
                </a:lnTo>
                <a:lnTo>
                  <a:pt x="1384300" y="482600"/>
                </a:lnTo>
                <a:lnTo>
                  <a:pt x="1386205" y="469900"/>
                </a:lnTo>
                <a:lnTo>
                  <a:pt x="1392555" y="457200"/>
                </a:lnTo>
                <a:lnTo>
                  <a:pt x="1399540" y="457200"/>
                </a:lnTo>
                <a:lnTo>
                  <a:pt x="1407795" y="444500"/>
                </a:lnTo>
                <a:close/>
                <a:moveTo>
                  <a:pt x="2578735" y="736600"/>
                </a:moveTo>
                <a:lnTo>
                  <a:pt x="2568575" y="736600"/>
                </a:lnTo>
                <a:lnTo>
                  <a:pt x="2596515" y="774700"/>
                </a:lnTo>
                <a:lnTo>
                  <a:pt x="2631440" y="812800"/>
                </a:lnTo>
                <a:lnTo>
                  <a:pt x="2672080" y="850900"/>
                </a:lnTo>
                <a:lnTo>
                  <a:pt x="2717800" y="876300"/>
                </a:lnTo>
                <a:lnTo>
                  <a:pt x="2767330" y="889000"/>
                </a:lnTo>
                <a:lnTo>
                  <a:pt x="2773045" y="889000"/>
                </a:lnTo>
                <a:lnTo>
                  <a:pt x="2774315" y="876300"/>
                </a:lnTo>
                <a:lnTo>
                  <a:pt x="2765425" y="876300"/>
                </a:lnTo>
                <a:lnTo>
                  <a:pt x="2719070" y="863600"/>
                </a:lnTo>
                <a:lnTo>
                  <a:pt x="2676525" y="838200"/>
                </a:lnTo>
                <a:lnTo>
                  <a:pt x="2638425" y="800100"/>
                </a:lnTo>
                <a:lnTo>
                  <a:pt x="2605405" y="762000"/>
                </a:lnTo>
                <a:lnTo>
                  <a:pt x="2578735" y="736600"/>
                </a:lnTo>
                <a:close/>
                <a:moveTo>
                  <a:pt x="2515870" y="736600"/>
                </a:moveTo>
                <a:lnTo>
                  <a:pt x="2468245" y="736600"/>
                </a:lnTo>
                <a:lnTo>
                  <a:pt x="2291080" y="787400"/>
                </a:lnTo>
                <a:lnTo>
                  <a:pt x="2240915" y="812800"/>
                </a:lnTo>
                <a:lnTo>
                  <a:pt x="2034540" y="863600"/>
                </a:lnTo>
                <a:lnTo>
                  <a:pt x="1842770" y="863600"/>
                </a:lnTo>
                <a:lnTo>
                  <a:pt x="1890395" y="876300"/>
                </a:lnTo>
                <a:lnTo>
                  <a:pt x="2035810" y="876300"/>
                </a:lnTo>
                <a:lnTo>
                  <a:pt x="2193290" y="838200"/>
                </a:lnTo>
                <a:lnTo>
                  <a:pt x="2244090" y="812800"/>
                </a:lnTo>
                <a:lnTo>
                  <a:pt x="2294255" y="800100"/>
                </a:lnTo>
                <a:lnTo>
                  <a:pt x="2337435" y="787400"/>
                </a:lnTo>
                <a:lnTo>
                  <a:pt x="2381250" y="762000"/>
                </a:lnTo>
                <a:lnTo>
                  <a:pt x="2515870" y="736600"/>
                </a:lnTo>
                <a:close/>
                <a:moveTo>
                  <a:pt x="2769235" y="825500"/>
                </a:moveTo>
                <a:lnTo>
                  <a:pt x="2769235" y="850900"/>
                </a:lnTo>
                <a:lnTo>
                  <a:pt x="2768600" y="863600"/>
                </a:lnTo>
                <a:lnTo>
                  <a:pt x="2765425" y="876300"/>
                </a:lnTo>
                <a:lnTo>
                  <a:pt x="2774315" y="876300"/>
                </a:lnTo>
                <a:lnTo>
                  <a:pt x="2778125" y="838200"/>
                </a:lnTo>
                <a:lnTo>
                  <a:pt x="2769235" y="825500"/>
                </a:lnTo>
                <a:close/>
                <a:moveTo>
                  <a:pt x="1795145" y="850900"/>
                </a:moveTo>
                <a:lnTo>
                  <a:pt x="1842135" y="863600"/>
                </a:lnTo>
                <a:lnTo>
                  <a:pt x="1842770" y="863600"/>
                </a:lnTo>
                <a:lnTo>
                  <a:pt x="1795145" y="850900"/>
                </a:lnTo>
                <a:close/>
                <a:moveTo>
                  <a:pt x="1454785" y="622300"/>
                </a:moveTo>
                <a:lnTo>
                  <a:pt x="1440815" y="622300"/>
                </a:lnTo>
                <a:lnTo>
                  <a:pt x="1470660" y="660400"/>
                </a:lnTo>
                <a:lnTo>
                  <a:pt x="1503680" y="698500"/>
                </a:lnTo>
                <a:lnTo>
                  <a:pt x="1539240" y="736600"/>
                </a:lnTo>
                <a:lnTo>
                  <a:pt x="1577340" y="762000"/>
                </a:lnTo>
                <a:lnTo>
                  <a:pt x="1617345" y="774700"/>
                </a:lnTo>
                <a:lnTo>
                  <a:pt x="1659255" y="800100"/>
                </a:lnTo>
                <a:lnTo>
                  <a:pt x="1703070" y="825500"/>
                </a:lnTo>
                <a:lnTo>
                  <a:pt x="1795145" y="850900"/>
                </a:lnTo>
                <a:lnTo>
                  <a:pt x="1748790" y="825500"/>
                </a:lnTo>
                <a:lnTo>
                  <a:pt x="1703705" y="812800"/>
                </a:lnTo>
                <a:lnTo>
                  <a:pt x="1660525" y="787400"/>
                </a:lnTo>
                <a:lnTo>
                  <a:pt x="1618615" y="762000"/>
                </a:lnTo>
                <a:lnTo>
                  <a:pt x="1578610" y="749300"/>
                </a:lnTo>
                <a:lnTo>
                  <a:pt x="1541145" y="723900"/>
                </a:lnTo>
                <a:lnTo>
                  <a:pt x="1506220" y="685800"/>
                </a:lnTo>
                <a:lnTo>
                  <a:pt x="1473835" y="647700"/>
                </a:lnTo>
                <a:lnTo>
                  <a:pt x="1454785" y="622300"/>
                </a:lnTo>
                <a:close/>
                <a:moveTo>
                  <a:pt x="2640965" y="723900"/>
                </a:moveTo>
                <a:lnTo>
                  <a:pt x="2526665" y="723900"/>
                </a:lnTo>
                <a:lnTo>
                  <a:pt x="2513965" y="736600"/>
                </a:lnTo>
                <a:lnTo>
                  <a:pt x="2640965" y="736600"/>
                </a:lnTo>
                <a:lnTo>
                  <a:pt x="2668270" y="749300"/>
                </a:lnTo>
                <a:lnTo>
                  <a:pt x="2693035" y="749300"/>
                </a:lnTo>
                <a:lnTo>
                  <a:pt x="2714625" y="762000"/>
                </a:lnTo>
                <a:lnTo>
                  <a:pt x="2733675" y="774700"/>
                </a:lnTo>
                <a:lnTo>
                  <a:pt x="2750185" y="787400"/>
                </a:lnTo>
                <a:lnTo>
                  <a:pt x="2761615" y="812800"/>
                </a:lnTo>
                <a:lnTo>
                  <a:pt x="2769235" y="850900"/>
                </a:lnTo>
                <a:lnTo>
                  <a:pt x="2769235" y="825500"/>
                </a:lnTo>
                <a:lnTo>
                  <a:pt x="2764155" y="800100"/>
                </a:lnTo>
                <a:lnTo>
                  <a:pt x="2734945" y="762000"/>
                </a:lnTo>
                <a:lnTo>
                  <a:pt x="2697480" y="749300"/>
                </a:lnTo>
                <a:lnTo>
                  <a:pt x="2670810" y="736600"/>
                </a:lnTo>
                <a:lnTo>
                  <a:pt x="2640965" y="723900"/>
                </a:lnTo>
                <a:close/>
                <a:moveTo>
                  <a:pt x="2896235" y="190500"/>
                </a:moveTo>
                <a:lnTo>
                  <a:pt x="2845435" y="190500"/>
                </a:lnTo>
                <a:lnTo>
                  <a:pt x="2798445" y="215900"/>
                </a:lnTo>
                <a:lnTo>
                  <a:pt x="2752725" y="228600"/>
                </a:lnTo>
                <a:lnTo>
                  <a:pt x="2710815" y="254000"/>
                </a:lnTo>
                <a:lnTo>
                  <a:pt x="2672080" y="292100"/>
                </a:lnTo>
                <a:lnTo>
                  <a:pt x="2637790" y="317500"/>
                </a:lnTo>
                <a:lnTo>
                  <a:pt x="2607310" y="355600"/>
                </a:lnTo>
                <a:lnTo>
                  <a:pt x="2581275" y="393700"/>
                </a:lnTo>
                <a:lnTo>
                  <a:pt x="2560320" y="444500"/>
                </a:lnTo>
                <a:lnTo>
                  <a:pt x="2545080" y="482600"/>
                </a:lnTo>
                <a:lnTo>
                  <a:pt x="2534920" y="533400"/>
                </a:lnTo>
                <a:lnTo>
                  <a:pt x="2531745" y="584200"/>
                </a:lnTo>
                <a:lnTo>
                  <a:pt x="2533650" y="622300"/>
                </a:lnTo>
                <a:lnTo>
                  <a:pt x="2540000" y="647700"/>
                </a:lnTo>
                <a:lnTo>
                  <a:pt x="2550160" y="685800"/>
                </a:lnTo>
                <a:lnTo>
                  <a:pt x="2564130" y="723900"/>
                </a:lnTo>
                <a:lnTo>
                  <a:pt x="2574290" y="723900"/>
                </a:lnTo>
                <a:lnTo>
                  <a:pt x="2559685" y="685800"/>
                </a:lnTo>
                <a:lnTo>
                  <a:pt x="2549525" y="647700"/>
                </a:lnTo>
                <a:lnTo>
                  <a:pt x="2543175" y="622300"/>
                </a:lnTo>
                <a:lnTo>
                  <a:pt x="2541270" y="584200"/>
                </a:lnTo>
                <a:lnTo>
                  <a:pt x="2544445" y="533400"/>
                </a:lnTo>
                <a:lnTo>
                  <a:pt x="2553970" y="482600"/>
                </a:lnTo>
                <a:lnTo>
                  <a:pt x="2569210" y="444500"/>
                </a:lnTo>
                <a:lnTo>
                  <a:pt x="2589530" y="406400"/>
                </a:lnTo>
                <a:lnTo>
                  <a:pt x="2614930" y="368300"/>
                </a:lnTo>
                <a:lnTo>
                  <a:pt x="2644775" y="330200"/>
                </a:lnTo>
                <a:lnTo>
                  <a:pt x="2678430" y="292100"/>
                </a:lnTo>
                <a:lnTo>
                  <a:pt x="2716530" y="266700"/>
                </a:lnTo>
                <a:lnTo>
                  <a:pt x="2757170" y="241300"/>
                </a:lnTo>
                <a:lnTo>
                  <a:pt x="2802255" y="215900"/>
                </a:lnTo>
                <a:lnTo>
                  <a:pt x="2896235" y="190500"/>
                </a:lnTo>
                <a:close/>
                <a:moveTo>
                  <a:pt x="1459230" y="457200"/>
                </a:moveTo>
                <a:lnTo>
                  <a:pt x="1443355" y="457200"/>
                </a:lnTo>
                <a:lnTo>
                  <a:pt x="1451610" y="469900"/>
                </a:lnTo>
                <a:lnTo>
                  <a:pt x="1457960" y="482600"/>
                </a:lnTo>
                <a:lnTo>
                  <a:pt x="1461770" y="495300"/>
                </a:lnTo>
                <a:lnTo>
                  <a:pt x="1461135" y="520700"/>
                </a:lnTo>
                <a:lnTo>
                  <a:pt x="1456690" y="546100"/>
                </a:lnTo>
                <a:lnTo>
                  <a:pt x="1449705" y="571500"/>
                </a:lnTo>
                <a:lnTo>
                  <a:pt x="1443990" y="584200"/>
                </a:lnTo>
                <a:lnTo>
                  <a:pt x="1441450" y="596900"/>
                </a:lnTo>
                <a:lnTo>
                  <a:pt x="1448435" y="596900"/>
                </a:lnTo>
                <a:lnTo>
                  <a:pt x="1452245" y="584200"/>
                </a:lnTo>
                <a:lnTo>
                  <a:pt x="1458595" y="571500"/>
                </a:lnTo>
                <a:lnTo>
                  <a:pt x="1466215" y="546100"/>
                </a:lnTo>
                <a:lnTo>
                  <a:pt x="1470660" y="520700"/>
                </a:lnTo>
                <a:lnTo>
                  <a:pt x="1471295" y="495300"/>
                </a:lnTo>
                <a:lnTo>
                  <a:pt x="1466850" y="482600"/>
                </a:lnTo>
                <a:lnTo>
                  <a:pt x="1466850" y="469900"/>
                </a:lnTo>
                <a:lnTo>
                  <a:pt x="1459230" y="457200"/>
                </a:lnTo>
                <a:close/>
                <a:moveTo>
                  <a:pt x="1436370" y="444500"/>
                </a:moveTo>
                <a:lnTo>
                  <a:pt x="1420495" y="444500"/>
                </a:lnTo>
                <a:lnTo>
                  <a:pt x="1432560" y="457200"/>
                </a:lnTo>
                <a:lnTo>
                  <a:pt x="1449070" y="457200"/>
                </a:lnTo>
                <a:lnTo>
                  <a:pt x="1436370" y="444500"/>
                </a:lnTo>
                <a:close/>
                <a:moveTo>
                  <a:pt x="4176521" y="0"/>
                </a:moveTo>
                <a:lnTo>
                  <a:pt x="4167631" y="0"/>
                </a:lnTo>
                <a:lnTo>
                  <a:pt x="4150487" y="38100"/>
                </a:lnTo>
                <a:lnTo>
                  <a:pt x="4128262" y="76200"/>
                </a:lnTo>
                <a:lnTo>
                  <a:pt x="4102862" y="114300"/>
                </a:lnTo>
                <a:lnTo>
                  <a:pt x="4072381" y="152400"/>
                </a:lnTo>
                <a:lnTo>
                  <a:pt x="4038727" y="177800"/>
                </a:lnTo>
                <a:lnTo>
                  <a:pt x="4001896" y="203200"/>
                </a:lnTo>
                <a:lnTo>
                  <a:pt x="3959352" y="228600"/>
                </a:lnTo>
                <a:lnTo>
                  <a:pt x="3914902" y="254000"/>
                </a:lnTo>
                <a:lnTo>
                  <a:pt x="3869181" y="266700"/>
                </a:lnTo>
                <a:lnTo>
                  <a:pt x="3822191" y="266700"/>
                </a:lnTo>
                <a:lnTo>
                  <a:pt x="3774440" y="279400"/>
                </a:lnTo>
                <a:lnTo>
                  <a:pt x="3627119" y="279400"/>
                </a:lnTo>
                <a:lnTo>
                  <a:pt x="3677284" y="292100"/>
                </a:lnTo>
                <a:lnTo>
                  <a:pt x="3776471" y="292100"/>
                </a:lnTo>
                <a:lnTo>
                  <a:pt x="3872356" y="266700"/>
                </a:lnTo>
                <a:lnTo>
                  <a:pt x="3963796" y="241300"/>
                </a:lnTo>
                <a:lnTo>
                  <a:pt x="4006977" y="215900"/>
                </a:lnTo>
                <a:lnTo>
                  <a:pt x="4045077" y="190500"/>
                </a:lnTo>
                <a:lnTo>
                  <a:pt x="4079366" y="152400"/>
                </a:lnTo>
                <a:lnTo>
                  <a:pt x="4109846" y="114300"/>
                </a:lnTo>
                <a:lnTo>
                  <a:pt x="4136516" y="76200"/>
                </a:lnTo>
                <a:lnTo>
                  <a:pt x="4158741" y="38100"/>
                </a:lnTo>
                <a:lnTo>
                  <a:pt x="4176521" y="0"/>
                </a:lnTo>
                <a:close/>
                <a:moveTo>
                  <a:pt x="3577590" y="266700"/>
                </a:moveTo>
                <a:lnTo>
                  <a:pt x="3527425" y="266700"/>
                </a:lnTo>
                <a:lnTo>
                  <a:pt x="3577590" y="279400"/>
                </a:lnTo>
                <a:lnTo>
                  <a:pt x="3627119" y="279400"/>
                </a:lnTo>
                <a:lnTo>
                  <a:pt x="3577590" y="266700"/>
                </a:lnTo>
                <a:close/>
                <a:moveTo>
                  <a:pt x="3336925" y="215900"/>
                </a:moveTo>
                <a:lnTo>
                  <a:pt x="3288665" y="215900"/>
                </a:lnTo>
                <a:lnTo>
                  <a:pt x="3380740" y="241300"/>
                </a:lnTo>
                <a:lnTo>
                  <a:pt x="3477894" y="266700"/>
                </a:lnTo>
                <a:lnTo>
                  <a:pt x="3528059" y="266700"/>
                </a:lnTo>
                <a:lnTo>
                  <a:pt x="3382644" y="228600"/>
                </a:lnTo>
                <a:lnTo>
                  <a:pt x="3336925" y="215900"/>
                </a:lnTo>
                <a:close/>
                <a:moveTo>
                  <a:pt x="3192780" y="190500"/>
                </a:moveTo>
                <a:lnTo>
                  <a:pt x="3143250" y="190500"/>
                </a:lnTo>
                <a:lnTo>
                  <a:pt x="3241040" y="215900"/>
                </a:lnTo>
                <a:lnTo>
                  <a:pt x="3289934" y="215900"/>
                </a:lnTo>
                <a:lnTo>
                  <a:pt x="3192780" y="190500"/>
                </a:lnTo>
                <a:close/>
                <a:moveTo>
                  <a:pt x="3093085" y="177800"/>
                </a:moveTo>
                <a:lnTo>
                  <a:pt x="2943225" y="177800"/>
                </a:lnTo>
                <a:lnTo>
                  <a:pt x="2893695" y="190500"/>
                </a:lnTo>
                <a:lnTo>
                  <a:pt x="3143250" y="190500"/>
                </a:lnTo>
                <a:lnTo>
                  <a:pt x="3093085" y="177800"/>
                </a:lnTo>
                <a:close/>
                <a:moveTo>
                  <a:pt x="3653154" y="10166221"/>
                </a:moveTo>
                <a:lnTo>
                  <a:pt x="3597275" y="10173841"/>
                </a:lnTo>
                <a:lnTo>
                  <a:pt x="3544569" y="10189081"/>
                </a:lnTo>
                <a:lnTo>
                  <a:pt x="3495040" y="10211941"/>
                </a:lnTo>
                <a:lnTo>
                  <a:pt x="3448684" y="10238611"/>
                </a:lnTo>
                <a:lnTo>
                  <a:pt x="3408044" y="10266551"/>
                </a:lnTo>
                <a:lnTo>
                  <a:pt x="3366769" y="10297031"/>
                </a:lnTo>
                <a:lnTo>
                  <a:pt x="3326129" y="10328781"/>
                </a:lnTo>
                <a:lnTo>
                  <a:pt x="3287394" y="10360531"/>
                </a:lnTo>
                <a:lnTo>
                  <a:pt x="3249295" y="10394821"/>
                </a:lnTo>
                <a:lnTo>
                  <a:pt x="3212465" y="10430381"/>
                </a:lnTo>
                <a:lnTo>
                  <a:pt x="3176905" y="10465941"/>
                </a:lnTo>
                <a:lnTo>
                  <a:pt x="3142615" y="10504041"/>
                </a:lnTo>
                <a:lnTo>
                  <a:pt x="3109595" y="10542141"/>
                </a:lnTo>
                <a:lnTo>
                  <a:pt x="3077845" y="10582781"/>
                </a:lnTo>
                <a:lnTo>
                  <a:pt x="3047365" y="10623421"/>
                </a:lnTo>
                <a:lnTo>
                  <a:pt x="3019425" y="10661521"/>
                </a:lnTo>
                <a:lnTo>
                  <a:pt x="3034665" y="10661521"/>
                </a:lnTo>
                <a:lnTo>
                  <a:pt x="3056890" y="10629771"/>
                </a:lnTo>
                <a:lnTo>
                  <a:pt x="3087370" y="10589131"/>
                </a:lnTo>
                <a:lnTo>
                  <a:pt x="3119120" y="10549761"/>
                </a:lnTo>
                <a:lnTo>
                  <a:pt x="3151505" y="10511661"/>
                </a:lnTo>
                <a:lnTo>
                  <a:pt x="3185795" y="10474831"/>
                </a:lnTo>
                <a:lnTo>
                  <a:pt x="3221355" y="10439271"/>
                </a:lnTo>
                <a:lnTo>
                  <a:pt x="3257550" y="10403711"/>
                </a:lnTo>
                <a:lnTo>
                  <a:pt x="3295015" y="10370691"/>
                </a:lnTo>
                <a:lnTo>
                  <a:pt x="3333750" y="10337671"/>
                </a:lnTo>
                <a:lnTo>
                  <a:pt x="3373754" y="10305921"/>
                </a:lnTo>
                <a:lnTo>
                  <a:pt x="3414394" y="10276711"/>
                </a:lnTo>
                <a:lnTo>
                  <a:pt x="3455034" y="10248771"/>
                </a:lnTo>
                <a:lnTo>
                  <a:pt x="3499484" y="10223371"/>
                </a:lnTo>
                <a:lnTo>
                  <a:pt x="3547744" y="10200511"/>
                </a:lnTo>
                <a:lnTo>
                  <a:pt x="3599179" y="10185271"/>
                </a:lnTo>
                <a:lnTo>
                  <a:pt x="3653154" y="10178921"/>
                </a:lnTo>
                <a:lnTo>
                  <a:pt x="3735069" y="10178921"/>
                </a:lnTo>
                <a:lnTo>
                  <a:pt x="3700144" y="10170031"/>
                </a:lnTo>
                <a:lnTo>
                  <a:pt x="3653154" y="10166221"/>
                </a:lnTo>
                <a:close/>
                <a:moveTo>
                  <a:pt x="3735069" y="10178921"/>
                </a:moveTo>
                <a:lnTo>
                  <a:pt x="3653154" y="10178921"/>
                </a:lnTo>
                <a:lnTo>
                  <a:pt x="3698240" y="10182731"/>
                </a:lnTo>
                <a:lnTo>
                  <a:pt x="3742054" y="10192891"/>
                </a:lnTo>
                <a:lnTo>
                  <a:pt x="3783456" y="10208131"/>
                </a:lnTo>
                <a:lnTo>
                  <a:pt x="3824096" y="10229721"/>
                </a:lnTo>
                <a:lnTo>
                  <a:pt x="3864102" y="10253851"/>
                </a:lnTo>
                <a:lnTo>
                  <a:pt x="3904106" y="10280521"/>
                </a:lnTo>
                <a:lnTo>
                  <a:pt x="3983481" y="10338941"/>
                </a:lnTo>
                <a:lnTo>
                  <a:pt x="4024121" y="10365611"/>
                </a:lnTo>
                <a:lnTo>
                  <a:pt x="4065396" y="10392281"/>
                </a:lnTo>
                <a:lnTo>
                  <a:pt x="4108577" y="10413871"/>
                </a:lnTo>
                <a:lnTo>
                  <a:pt x="4153027" y="10431651"/>
                </a:lnTo>
                <a:lnTo>
                  <a:pt x="4205096" y="10445621"/>
                </a:lnTo>
                <a:lnTo>
                  <a:pt x="4257167" y="10451971"/>
                </a:lnTo>
                <a:lnTo>
                  <a:pt x="4309237" y="10451971"/>
                </a:lnTo>
                <a:lnTo>
                  <a:pt x="4360037" y="10448161"/>
                </a:lnTo>
                <a:lnTo>
                  <a:pt x="4408932" y="10441811"/>
                </a:lnTo>
                <a:lnTo>
                  <a:pt x="4414646" y="10440541"/>
                </a:lnTo>
                <a:lnTo>
                  <a:pt x="4309237" y="10440541"/>
                </a:lnTo>
                <a:lnTo>
                  <a:pt x="4258437" y="10439271"/>
                </a:lnTo>
                <a:lnTo>
                  <a:pt x="4207637" y="10432921"/>
                </a:lnTo>
                <a:lnTo>
                  <a:pt x="4156837" y="10420221"/>
                </a:lnTo>
                <a:lnTo>
                  <a:pt x="4113021" y="10403711"/>
                </a:lnTo>
                <a:lnTo>
                  <a:pt x="4071112" y="10380851"/>
                </a:lnTo>
                <a:lnTo>
                  <a:pt x="4029837" y="10355451"/>
                </a:lnTo>
                <a:lnTo>
                  <a:pt x="3989831" y="10328781"/>
                </a:lnTo>
                <a:lnTo>
                  <a:pt x="3911727" y="10271631"/>
                </a:lnTo>
                <a:lnTo>
                  <a:pt x="3871721" y="10244961"/>
                </a:lnTo>
                <a:lnTo>
                  <a:pt x="3831081" y="10219561"/>
                </a:lnTo>
                <a:lnTo>
                  <a:pt x="3789171" y="10197971"/>
                </a:lnTo>
                <a:lnTo>
                  <a:pt x="3745229" y="10181461"/>
                </a:lnTo>
                <a:lnTo>
                  <a:pt x="3735069" y="10178921"/>
                </a:lnTo>
                <a:close/>
                <a:moveTo>
                  <a:pt x="5381752" y="9660761"/>
                </a:moveTo>
                <a:lnTo>
                  <a:pt x="5314442" y="9674731"/>
                </a:lnTo>
                <a:lnTo>
                  <a:pt x="5242052" y="9714101"/>
                </a:lnTo>
                <a:lnTo>
                  <a:pt x="5199507" y="9740771"/>
                </a:lnTo>
                <a:lnTo>
                  <a:pt x="5158232" y="9771251"/>
                </a:lnTo>
                <a:lnTo>
                  <a:pt x="5120767" y="9806811"/>
                </a:lnTo>
                <a:lnTo>
                  <a:pt x="5090287" y="9847451"/>
                </a:lnTo>
                <a:lnTo>
                  <a:pt x="5072507" y="9886821"/>
                </a:lnTo>
                <a:lnTo>
                  <a:pt x="5063617" y="9930001"/>
                </a:lnTo>
                <a:lnTo>
                  <a:pt x="5063617" y="9973181"/>
                </a:lnTo>
                <a:lnTo>
                  <a:pt x="5073777" y="10013821"/>
                </a:lnTo>
                <a:lnTo>
                  <a:pt x="5094732" y="10050651"/>
                </a:lnTo>
                <a:lnTo>
                  <a:pt x="5126482" y="10078591"/>
                </a:lnTo>
                <a:lnTo>
                  <a:pt x="5140452" y="10086211"/>
                </a:lnTo>
                <a:lnTo>
                  <a:pt x="5099177" y="10117961"/>
                </a:lnTo>
                <a:lnTo>
                  <a:pt x="5057267" y="10148441"/>
                </a:lnTo>
                <a:lnTo>
                  <a:pt x="5014087" y="10177651"/>
                </a:lnTo>
                <a:lnTo>
                  <a:pt x="4970907" y="10205591"/>
                </a:lnTo>
                <a:lnTo>
                  <a:pt x="4926457" y="10232261"/>
                </a:lnTo>
                <a:lnTo>
                  <a:pt x="4880737" y="10257661"/>
                </a:lnTo>
                <a:lnTo>
                  <a:pt x="4835017" y="10281791"/>
                </a:lnTo>
                <a:lnTo>
                  <a:pt x="4741037" y="10324971"/>
                </a:lnTo>
                <a:lnTo>
                  <a:pt x="4693412" y="10345291"/>
                </a:lnTo>
                <a:lnTo>
                  <a:pt x="4644517" y="10363071"/>
                </a:lnTo>
                <a:lnTo>
                  <a:pt x="4546092" y="10396091"/>
                </a:lnTo>
                <a:lnTo>
                  <a:pt x="4496562" y="10410061"/>
                </a:lnTo>
                <a:lnTo>
                  <a:pt x="4453382" y="10420221"/>
                </a:lnTo>
                <a:lnTo>
                  <a:pt x="4407662" y="10429111"/>
                </a:lnTo>
                <a:lnTo>
                  <a:pt x="4358767" y="10436731"/>
                </a:lnTo>
                <a:lnTo>
                  <a:pt x="4309237" y="10440541"/>
                </a:lnTo>
                <a:lnTo>
                  <a:pt x="4414646" y="10440541"/>
                </a:lnTo>
                <a:lnTo>
                  <a:pt x="4455921" y="10431651"/>
                </a:lnTo>
                <a:lnTo>
                  <a:pt x="4499737" y="10421491"/>
                </a:lnTo>
                <a:lnTo>
                  <a:pt x="4593717" y="10393551"/>
                </a:lnTo>
                <a:lnTo>
                  <a:pt x="4640071" y="10378311"/>
                </a:lnTo>
                <a:lnTo>
                  <a:pt x="4686427" y="10360531"/>
                </a:lnTo>
                <a:lnTo>
                  <a:pt x="4777232" y="10322431"/>
                </a:lnTo>
                <a:lnTo>
                  <a:pt x="4865496" y="10279251"/>
                </a:lnTo>
                <a:lnTo>
                  <a:pt x="4951221" y="10230991"/>
                </a:lnTo>
                <a:lnTo>
                  <a:pt x="4993132" y="10205591"/>
                </a:lnTo>
                <a:lnTo>
                  <a:pt x="5034407" y="10178921"/>
                </a:lnTo>
                <a:lnTo>
                  <a:pt x="5075046" y="10149711"/>
                </a:lnTo>
                <a:lnTo>
                  <a:pt x="5114417" y="10120501"/>
                </a:lnTo>
                <a:lnTo>
                  <a:pt x="5153152" y="10091291"/>
                </a:lnTo>
                <a:lnTo>
                  <a:pt x="5289677" y="10091291"/>
                </a:lnTo>
                <a:lnTo>
                  <a:pt x="5312537" y="10087481"/>
                </a:lnTo>
                <a:lnTo>
                  <a:pt x="5214112" y="10087481"/>
                </a:lnTo>
                <a:lnTo>
                  <a:pt x="5189346" y="10086211"/>
                </a:lnTo>
                <a:lnTo>
                  <a:pt x="5164582" y="10081131"/>
                </a:lnTo>
                <a:lnTo>
                  <a:pt x="5169027" y="10077321"/>
                </a:lnTo>
                <a:lnTo>
                  <a:pt x="5151246" y="10077321"/>
                </a:lnTo>
                <a:lnTo>
                  <a:pt x="5099177" y="10036681"/>
                </a:lnTo>
                <a:lnTo>
                  <a:pt x="5080127" y="9993501"/>
                </a:lnTo>
                <a:lnTo>
                  <a:pt x="5074412" y="9946511"/>
                </a:lnTo>
                <a:lnTo>
                  <a:pt x="5082032" y="9898251"/>
                </a:lnTo>
                <a:lnTo>
                  <a:pt x="5100446" y="9853801"/>
                </a:lnTo>
                <a:lnTo>
                  <a:pt x="5130292" y="9814431"/>
                </a:lnTo>
                <a:lnTo>
                  <a:pt x="5165852" y="9780141"/>
                </a:lnTo>
                <a:lnTo>
                  <a:pt x="5205857" y="9750931"/>
                </a:lnTo>
                <a:lnTo>
                  <a:pt x="5247767" y="9724261"/>
                </a:lnTo>
                <a:lnTo>
                  <a:pt x="5289042" y="9700131"/>
                </a:lnTo>
                <a:lnTo>
                  <a:pt x="5305552" y="9692511"/>
                </a:lnTo>
                <a:lnTo>
                  <a:pt x="5323332" y="9683621"/>
                </a:lnTo>
                <a:lnTo>
                  <a:pt x="5341112" y="9677271"/>
                </a:lnTo>
                <a:lnTo>
                  <a:pt x="5358892" y="9673461"/>
                </a:lnTo>
                <a:lnTo>
                  <a:pt x="5371592" y="9672191"/>
                </a:lnTo>
                <a:lnTo>
                  <a:pt x="5414771" y="9672191"/>
                </a:lnTo>
                <a:lnTo>
                  <a:pt x="5413502" y="9670921"/>
                </a:lnTo>
                <a:lnTo>
                  <a:pt x="5381752" y="9660761"/>
                </a:lnTo>
                <a:close/>
                <a:moveTo>
                  <a:pt x="6007227" y="9856341"/>
                </a:moveTo>
                <a:lnTo>
                  <a:pt x="5967857" y="9856341"/>
                </a:lnTo>
                <a:lnTo>
                  <a:pt x="5987542" y="9858881"/>
                </a:lnTo>
                <a:lnTo>
                  <a:pt x="6004052" y="9867771"/>
                </a:lnTo>
                <a:lnTo>
                  <a:pt x="6025007" y="9904601"/>
                </a:lnTo>
                <a:lnTo>
                  <a:pt x="6030721" y="9978261"/>
                </a:lnTo>
                <a:lnTo>
                  <a:pt x="6024371" y="10032871"/>
                </a:lnTo>
                <a:lnTo>
                  <a:pt x="6012307" y="10088751"/>
                </a:lnTo>
                <a:lnTo>
                  <a:pt x="5996432" y="10144631"/>
                </a:lnTo>
                <a:lnTo>
                  <a:pt x="5985002" y="10184001"/>
                </a:lnTo>
                <a:lnTo>
                  <a:pt x="5974842" y="10224641"/>
                </a:lnTo>
                <a:lnTo>
                  <a:pt x="5966587" y="10265281"/>
                </a:lnTo>
                <a:lnTo>
                  <a:pt x="5961507" y="10305921"/>
                </a:lnTo>
                <a:lnTo>
                  <a:pt x="5960871" y="10318621"/>
                </a:lnTo>
                <a:lnTo>
                  <a:pt x="5961507" y="10321161"/>
                </a:lnTo>
                <a:lnTo>
                  <a:pt x="5962142" y="10332591"/>
                </a:lnTo>
                <a:lnTo>
                  <a:pt x="5984367" y="10364341"/>
                </a:lnTo>
                <a:lnTo>
                  <a:pt x="6019927" y="10371961"/>
                </a:lnTo>
                <a:lnTo>
                  <a:pt x="6067552" y="10369421"/>
                </a:lnTo>
                <a:lnTo>
                  <a:pt x="6114542" y="10363071"/>
                </a:lnTo>
                <a:lnTo>
                  <a:pt x="6130417" y="10359261"/>
                </a:lnTo>
                <a:lnTo>
                  <a:pt x="6009767" y="10359261"/>
                </a:lnTo>
                <a:lnTo>
                  <a:pt x="5999607" y="10357991"/>
                </a:lnTo>
                <a:lnTo>
                  <a:pt x="5972937" y="10318621"/>
                </a:lnTo>
                <a:lnTo>
                  <a:pt x="5973571" y="10307191"/>
                </a:lnTo>
                <a:lnTo>
                  <a:pt x="5978652" y="10266551"/>
                </a:lnTo>
                <a:lnTo>
                  <a:pt x="5986907" y="10227181"/>
                </a:lnTo>
                <a:lnTo>
                  <a:pt x="5997067" y="10186541"/>
                </a:lnTo>
                <a:lnTo>
                  <a:pt x="6007862" y="10147171"/>
                </a:lnTo>
                <a:lnTo>
                  <a:pt x="6020562" y="10103991"/>
                </a:lnTo>
                <a:lnTo>
                  <a:pt x="6031992" y="10058271"/>
                </a:lnTo>
                <a:lnTo>
                  <a:pt x="6039612" y="10012551"/>
                </a:lnTo>
                <a:lnTo>
                  <a:pt x="6043421" y="9966831"/>
                </a:lnTo>
                <a:lnTo>
                  <a:pt x="6040882" y="9921111"/>
                </a:lnTo>
                <a:lnTo>
                  <a:pt x="6036437" y="9900791"/>
                </a:lnTo>
                <a:lnTo>
                  <a:pt x="6030087" y="9883011"/>
                </a:lnTo>
                <a:lnTo>
                  <a:pt x="6022467" y="9870311"/>
                </a:lnTo>
                <a:lnTo>
                  <a:pt x="6011671" y="9858881"/>
                </a:lnTo>
                <a:lnTo>
                  <a:pt x="6007227" y="9856341"/>
                </a:lnTo>
                <a:close/>
                <a:moveTo>
                  <a:pt x="7359142" y="10012551"/>
                </a:moveTo>
                <a:lnTo>
                  <a:pt x="7308977" y="10012551"/>
                </a:lnTo>
                <a:lnTo>
                  <a:pt x="7258812" y="10015091"/>
                </a:lnTo>
                <a:lnTo>
                  <a:pt x="7208647" y="10018901"/>
                </a:lnTo>
                <a:lnTo>
                  <a:pt x="7158482" y="10023981"/>
                </a:lnTo>
                <a:lnTo>
                  <a:pt x="7108317" y="10030331"/>
                </a:lnTo>
                <a:lnTo>
                  <a:pt x="7058152" y="10037951"/>
                </a:lnTo>
                <a:lnTo>
                  <a:pt x="6958457" y="10058271"/>
                </a:lnTo>
                <a:lnTo>
                  <a:pt x="6908927" y="10069701"/>
                </a:lnTo>
                <a:lnTo>
                  <a:pt x="6860032" y="10082401"/>
                </a:lnTo>
                <a:lnTo>
                  <a:pt x="6762242" y="10110341"/>
                </a:lnTo>
                <a:lnTo>
                  <a:pt x="6713982" y="10126851"/>
                </a:lnTo>
                <a:lnTo>
                  <a:pt x="6666357" y="10142091"/>
                </a:lnTo>
                <a:lnTo>
                  <a:pt x="6618732" y="10158601"/>
                </a:lnTo>
                <a:lnTo>
                  <a:pt x="6524752" y="10194161"/>
                </a:lnTo>
                <a:lnTo>
                  <a:pt x="6478396" y="10213211"/>
                </a:lnTo>
                <a:lnTo>
                  <a:pt x="6432677" y="10230991"/>
                </a:lnTo>
                <a:lnTo>
                  <a:pt x="6343142" y="10269091"/>
                </a:lnTo>
                <a:lnTo>
                  <a:pt x="6336157" y="10272901"/>
                </a:lnTo>
                <a:lnTo>
                  <a:pt x="6247892" y="10308461"/>
                </a:lnTo>
                <a:lnTo>
                  <a:pt x="6203442" y="10324971"/>
                </a:lnTo>
                <a:lnTo>
                  <a:pt x="6158357" y="10340211"/>
                </a:lnTo>
                <a:lnTo>
                  <a:pt x="6112637" y="10350371"/>
                </a:lnTo>
                <a:lnTo>
                  <a:pt x="6066917" y="10357991"/>
                </a:lnTo>
                <a:lnTo>
                  <a:pt x="6019927" y="10359261"/>
                </a:lnTo>
                <a:lnTo>
                  <a:pt x="6130417" y="10359261"/>
                </a:lnTo>
                <a:lnTo>
                  <a:pt x="6160896" y="10351641"/>
                </a:lnTo>
                <a:lnTo>
                  <a:pt x="6206617" y="10337671"/>
                </a:lnTo>
                <a:lnTo>
                  <a:pt x="6251702" y="10321161"/>
                </a:lnTo>
                <a:lnTo>
                  <a:pt x="6437121" y="10242421"/>
                </a:lnTo>
                <a:lnTo>
                  <a:pt x="6482842" y="10224641"/>
                </a:lnTo>
                <a:lnTo>
                  <a:pt x="6528562" y="10205591"/>
                </a:lnTo>
                <a:lnTo>
                  <a:pt x="6575552" y="10187811"/>
                </a:lnTo>
                <a:lnTo>
                  <a:pt x="6621907" y="10171301"/>
                </a:lnTo>
                <a:lnTo>
                  <a:pt x="6669532" y="10153521"/>
                </a:lnTo>
                <a:lnTo>
                  <a:pt x="6813677" y="10107801"/>
                </a:lnTo>
                <a:lnTo>
                  <a:pt x="6862572" y="10093831"/>
                </a:lnTo>
                <a:lnTo>
                  <a:pt x="6911467" y="10081131"/>
                </a:lnTo>
                <a:lnTo>
                  <a:pt x="6960362" y="10069701"/>
                </a:lnTo>
                <a:lnTo>
                  <a:pt x="7009892" y="10059541"/>
                </a:lnTo>
                <a:lnTo>
                  <a:pt x="7108952" y="10041761"/>
                </a:lnTo>
                <a:lnTo>
                  <a:pt x="7159117" y="10035411"/>
                </a:lnTo>
                <a:lnTo>
                  <a:pt x="7208647" y="10030331"/>
                </a:lnTo>
                <a:lnTo>
                  <a:pt x="7258812" y="10026521"/>
                </a:lnTo>
                <a:lnTo>
                  <a:pt x="7308977" y="10025251"/>
                </a:lnTo>
                <a:lnTo>
                  <a:pt x="7525512" y="10025251"/>
                </a:lnTo>
                <a:lnTo>
                  <a:pt x="7510272" y="10022711"/>
                </a:lnTo>
                <a:lnTo>
                  <a:pt x="7460107" y="10017631"/>
                </a:lnTo>
                <a:lnTo>
                  <a:pt x="7409942" y="10013821"/>
                </a:lnTo>
                <a:lnTo>
                  <a:pt x="7359142" y="10012551"/>
                </a:lnTo>
                <a:close/>
                <a:moveTo>
                  <a:pt x="5289677" y="10091291"/>
                </a:moveTo>
                <a:lnTo>
                  <a:pt x="5153152" y="10091291"/>
                </a:lnTo>
                <a:lnTo>
                  <a:pt x="5181092" y="10097641"/>
                </a:lnTo>
                <a:lnTo>
                  <a:pt x="5209032" y="10100181"/>
                </a:lnTo>
                <a:lnTo>
                  <a:pt x="5235702" y="10098911"/>
                </a:lnTo>
                <a:lnTo>
                  <a:pt x="5259196" y="10096371"/>
                </a:lnTo>
                <a:lnTo>
                  <a:pt x="5289677" y="10091291"/>
                </a:lnTo>
                <a:close/>
                <a:moveTo>
                  <a:pt x="5970396" y="9843641"/>
                </a:moveTo>
                <a:lnTo>
                  <a:pt x="5947537" y="9843641"/>
                </a:lnTo>
                <a:lnTo>
                  <a:pt x="5926582" y="9847451"/>
                </a:lnTo>
                <a:lnTo>
                  <a:pt x="5878957" y="9857611"/>
                </a:lnTo>
                <a:lnTo>
                  <a:pt x="5831967" y="9870311"/>
                </a:lnTo>
                <a:lnTo>
                  <a:pt x="5785612" y="9886821"/>
                </a:lnTo>
                <a:lnTo>
                  <a:pt x="5739892" y="9904601"/>
                </a:lnTo>
                <a:lnTo>
                  <a:pt x="5695442" y="9923651"/>
                </a:lnTo>
                <a:lnTo>
                  <a:pt x="5558917" y="9985881"/>
                </a:lnTo>
                <a:lnTo>
                  <a:pt x="5510657" y="10008741"/>
                </a:lnTo>
                <a:lnTo>
                  <a:pt x="5461127" y="10029061"/>
                </a:lnTo>
                <a:lnTo>
                  <a:pt x="5411596" y="10046841"/>
                </a:lnTo>
                <a:lnTo>
                  <a:pt x="5361432" y="10063351"/>
                </a:lnTo>
                <a:lnTo>
                  <a:pt x="5309996" y="10076051"/>
                </a:lnTo>
                <a:lnTo>
                  <a:pt x="5257927" y="10084941"/>
                </a:lnTo>
                <a:lnTo>
                  <a:pt x="5236971" y="10087481"/>
                </a:lnTo>
                <a:lnTo>
                  <a:pt x="5312537" y="10087481"/>
                </a:lnTo>
                <a:lnTo>
                  <a:pt x="5363971" y="10074781"/>
                </a:lnTo>
                <a:lnTo>
                  <a:pt x="5415407" y="10059541"/>
                </a:lnTo>
                <a:lnTo>
                  <a:pt x="5465571" y="10040491"/>
                </a:lnTo>
                <a:lnTo>
                  <a:pt x="5563362" y="9997311"/>
                </a:lnTo>
                <a:lnTo>
                  <a:pt x="5699887" y="9935081"/>
                </a:lnTo>
                <a:lnTo>
                  <a:pt x="5744337" y="9916031"/>
                </a:lnTo>
                <a:lnTo>
                  <a:pt x="5789421" y="9898251"/>
                </a:lnTo>
                <a:lnTo>
                  <a:pt x="5835142" y="9883011"/>
                </a:lnTo>
                <a:lnTo>
                  <a:pt x="5881496" y="9869041"/>
                </a:lnTo>
                <a:lnTo>
                  <a:pt x="5928487" y="9858881"/>
                </a:lnTo>
                <a:lnTo>
                  <a:pt x="5948171" y="9856341"/>
                </a:lnTo>
                <a:lnTo>
                  <a:pt x="6007227" y="9856341"/>
                </a:lnTo>
                <a:lnTo>
                  <a:pt x="5991987" y="9847451"/>
                </a:lnTo>
                <a:lnTo>
                  <a:pt x="5970396" y="9843641"/>
                </a:lnTo>
                <a:close/>
                <a:moveTo>
                  <a:pt x="5433187" y="9688701"/>
                </a:moveTo>
                <a:lnTo>
                  <a:pt x="5431917" y="9753471"/>
                </a:lnTo>
                <a:lnTo>
                  <a:pt x="5403977" y="9822051"/>
                </a:lnTo>
                <a:lnTo>
                  <a:pt x="5347462" y="9891901"/>
                </a:lnTo>
                <a:lnTo>
                  <a:pt x="5310632" y="9931271"/>
                </a:lnTo>
                <a:lnTo>
                  <a:pt x="5272532" y="9969371"/>
                </a:lnTo>
                <a:lnTo>
                  <a:pt x="5233162" y="10006201"/>
                </a:lnTo>
                <a:lnTo>
                  <a:pt x="5192521" y="10043031"/>
                </a:lnTo>
                <a:lnTo>
                  <a:pt x="5151246" y="10077321"/>
                </a:lnTo>
                <a:lnTo>
                  <a:pt x="5169027" y="10077321"/>
                </a:lnTo>
                <a:lnTo>
                  <a:pt x="5205221" y="10046841"/>
                </a:lnTo>
                <a:lnTo>
                  <a:pt x="5245227" y="10012551"/>
                </a:lnTo>
                <a:lnTo>
                  <a:pt x="5283327" y="9975721"/>
                </a:lnTo>
                <a:lnTo>
                  <a:pt x="5320792" y="9937621"/>
                </a:lnTo>
                <a:lnTo>
                  <a:pt x="5356987" y="9898251"/>
                </a:lnTo>
                <a:lnTo>
                  <a:pt x="5391912" y="9858881"/>
                </a:lnTo>
                <a:lnTo>
                  <a:pt x="5414771" y="9827131"/>
                </a:lnTo>
                <a:lnTo>
                  <a:pt x="5433187" y="9791571"/>
                </a:lnTo>
                <a:lnTo>
                  <a:pt x="5443982" y="9754741"/>
                </a:lnTo>
                <a:lnTo>
                  <a:pt x="5445252" y="9719181"/>
                </a:lnTo>
                <a:lnTo>
                  <a:pt x="5441442" y="9703941"/>
                </a:lnTo>
                <a:lnTo>
                  <a:pt x="5434457" y="9691241"/>
                </a:lnTo>
                <a:lnTo>
                  <a:pt x="5433187" y="9688701"/>
                </a:lnTo>
                <a:close/>
                <a:moveTo>
                  <a:pt x="7525512" y="10025251"/>
                </a:moveTo>
                <a:lnTo>
                  <a:pt x="7358507" y="10025251"/>
                </a:lnTo>
                <a:lnTo>
                  <a:pt x="7408672" y="10026521"/>
                </a:lnTo>
                <a:lnTo>
                  <a:pt x="7458202" y="10030331"/>
                </a:lnTo>
                <a:lnTo>
                  <a:pt x="7508367" y="10035411"/>
                </a:lnTo>
                <a:lnTo>
                  <a:pt x="7525512" y="10037951"/>
                </a:lnTo>
                <a:lnTo>
                  <a:pt x="7525512" y="10025251"/>
                </a:lnTo>
                <a:close/>
                <a:moveTo>
                  <a:pt x="5414771" y="9672191"/>
                </a:moveTo>
                <a:lnTo>
                  <a:pt x="5383657" y="9672191"/>
                </a:lnTo>
                <a:lnTo>
                  <a:pt x="5395721" y="9676001"/>
                </a:lnTo>
                <a:lnTo>
                  <a:pt x="5407152" y="9681081"/>
                </a:lnTo>
                <a:lnTo>
                  <a:pt x="5416677" y="9688701"/>
                </a:lnTo>
                <a:lnTo>
                  <a:pt x="5424296" y="9697591"/>
                </a:lnTo>
                <a:lnTo>
                  <a:pt x="5430012" y="9709021"/>
                </a:lnTo>
                <a:lnTo>
                  <a:pt x="5433187" y="9721721"/>
                </a:lnTo>
                <a:lnTo>
                  <a:pt x="5433187" y="9688701"/>
                </a:lnTo>
                <a:lnTo>
                  <a:pt x="5425567" y="9679811"/>
                </a:lnTo>
                <a:lnTo>
                  <a:pt x="5414771" y="9672191"/>
                </a:lnTo>
                <a:close/>
              </a:path>
            </a:pathLst>
          </a:custGeom>
          <a:solidFill>
            <a:srgbClr val="a4512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" name="bg object 26" descr=""/>
          <p:cNvPicPr/>
          <p:nvPr/>
        </p:nvPicPr>
        <p:blipFill>
          <a:blip r:embed="rId11"/>
          <a:stretch/>
        </p:blipFill>
        <p:spPr>
          <a:xfrm>
            <a:off x="780120" y="9220320"/>
            <a:ext cx="2050200" cy="1452960"/>
          </a:xfrm>
          <a:prstGeom prst="rect">
            <a:avLst/>
          </a:prstGeom>
          <a:ln w="0">
            <a:noFill/>
          </a:ln>
        </p:spPr>
      </p:pic>
      <p:sp>
        <p:nvSpPr>
          <p:cNvPr id="11" name="bg object 27"/>
          <p:cNvSpPr/>
          <p:nvPr/>
        </p:nvSpPr>
        <p:spPr>
          <a:xfrm>
            <a:off x="5654160" y="8991720"/>
            <a:ext cx="263880" cy="230760"/>
          </a:xfrm>
          <a:custGeom>
            <a:avLst/>
            <a:gdLst/>
            <a:ahLst/>
            <a:rect l="l" t="t" r="r" b="b"/>
            <a:pathLst>
              <a:path w="264795" h="231775">
                <a:moveTo>
                  <a:pt x="28448" y="0"/>
                </a:moveTo>
                <a:lnTo>
                  <a:pt x="23368" y="4444"/>
                </a:lnTo>
                <a:lnTo>
                  <a:pt x="20827" y="11302"/>
                </a:lnTo>
                <a:lnTo>
                  <a:pt x="20193" y="12572"/>
                </a:lnTo>
                <a:lnTo>
                  <a:pt x="20193" y="13842"/>
                </a:lnTo>
                <a:lnTo>
                  <a:pt x="18923" y="16382"/>
                </a:lnTo>
                <a:lnTo>
                  <a:pt x="18414" y="18287"/>
                </a:lnTo>
                <a:lnTo>
                  <a:pt x="17145" y="20192"/>
                </a:lnTo>
                <a:lnTo>
                  <a:pt x="16510" y="22097"/>
                </a:lnTo>
                <a:lnTo>
                  <a:pt x="13970" y="26542"/>
                </a:lnTo>
                <a:lnTo>
                  <a:pt x="12064" y="30987"/>
                </a:lnTo>
                <a:lnTo>
                  <a:pt x="7620" y="39750"/>
                </a:lnTo>
                <a:lnTo>
                  <a:pt x="5080" y="43560"/>
                </a:lnTo>
                <a:lnTo>
                  <a:pt x="2539" y="51180"/>
                </a:lnTo>
                <a:lnTo>
                  <a:pt x="1270" y="53593"/>
                </a:lnTo>
                <a:lnTo>
                  <a:pt x="1270" y="56133"/>
                </a:lnTo>
                <a:lnTo>
                  <a:pt x="635" y="58038"/>
                </a:lnTo>
                <a:lnTo>
                  <a:pt x="635" y="63118"/>
                </a:lnTo>
                <a:lnTo>
                  <a:pt x="0" y="67563"/>
                </a:lnTo>
                <a:lnTo>
                  <a:pt x="1270" y="72643"/>
                </a:lnTo>
                <a:lnTo>
                  <a:pt x="10795" y="76961"/>
                </a:lnTo>
                <a:lnTo>
                  <a:pt x="15875" y="76326"/>
                </a:lnTo>
                <a:lnTo>
                  <a:pt x="22098" y="70103"/>
                </a:lnTo>
                <a:lnTo>
                  <a:pt x="24002" y="66928"/>
                </a:lnTo>
                <a:lnTo>
                  <a:pt x="24637" y="63118"/>
                </a:lnTo>
                <a:lnTo>
                  <a:pt x="24637" y="62483"/>
                </a:lnTo>
                <a:lnTo>
                  <a:pt x="25273" y="61213"/>
                </a:lnTo>
                <a:lnTo>
                  <a:pt x="25273" y="59308"/>
                </a:lnTo>
                <a:lnTo>
                  <a:pt x="25908" y="59308"/>
                </a:lnTo>
                <a:lnTo>
                  <a:pt x="27812" y="54863"/>
                </a:lnTo>
                <a:lnTo>
                  <a:pt x="29718" y="50545"/>
                </a:lnTo>
                <a:lnTo>
                  <a:pt x="32258" y="46100"/>
                </a:lnTo>
                <a:lnTo>
                  <a:pt x="36068" y="38480"/>
                </a:lnTo>
                <a:lnTo>
                  <a:pt x="39243" y="31495"/>
                </a:lnTo>
                <a:lnTo>
                  <a:pt x="42418" y="24002"/>
                </a:lnTo>
                <a:lnTo>
                  <a:pt x="45593" y="16382"/>
                </a:lnTo>
                <a:lnTo>
                  <a:pt x="47498" y="10159"/>
                </a:lnTo>
                <a:lnTo>
                  <a:pt x="42418" y="2539"/>
                </a:lnTo>
                <a:lnTo>
                  <a:pt x="28448" y="0"/>
                </a:lnTo>
                <a:close/>
                <a:moveTo>
                  <a:pt x="635" y="62483"/>
                </a:moveTo>
                <a:lnTo>
                  <a:pt x="555" y="63118"/>
                </a:lnTo>
                <a:lnTo>
                  <a:pt x="635" y="62483"/>
                </a:lnTo>
                <a:close/>
                <a:moveTo>
                  <a:pt x="81661" y="146430"/>
                </a:moveTo>
                <a:lnTo>
                  <a:pt x="53212" y="189991"/>
                </a:lnTo>
                <a:lnTo>
                  <a:pt x="51308" y="195706"/>
                </a:lnTo>
                <a:lnTo>
                  <a:pt x="48133" y="203834"/>
                </a:lnTo>
                <a:lnTo>
                  <a:pt x="46227" y="211454"/>
                </a:lnTo>
                <a:lnTo>
                  <a:pt x="46227" y="215899"/>
                </a:lnTo>
                <a:lnTo>
                  <a:pt x="48768" y="229742"/>
                </a:lnTo>
                <a:lnTo>
                  <a:pt x="60706" y="231647"/>
                </a:lnTo>
                <a:lnTo>
                  <a:pt x="70231" y="220979"/>
                </a:lnTo>
                <a:lnTo>
                  <a:pt x="72136" y="215264"/>
                </a:lnTo>
                <a:lnTo>
                  <a:pt x="75946" y="205104"/>
                </a:lnTo>
                <a:lnTo>
                  <a:pt x="79756" y="195706"/>
                </a:lnTo>
                <a:lnTo>
                  <a:pt x="83565" y="188721"/>
                </a:lnTo>
                <a:lnTo>
                  <a:pt x="90550" y="174878"/>
                </a:lnTo>
                <a:lnTo>
                  <a:pt x="97409" y="161543"/>
                </a:lnTo>
                <a:lnTo>
                  <a:pt x="94869" y="152780"/>
                </a:lnTo>
                <a:lnTo>
                  <a:pt x="81661" y="146430"/>
                </a:lnTo>
                <a:close/>
                <a:moveTo>
                  <a:pt x="167767" y="13842"/>
                </a:moveTo>
                <a:lnTo>
                  <a:pt x="143637" y="49275"/>
                </a:lnTo>
                <a:lnTo>
                  <a:pt x="133476" y="79501"/>
                </a:lnTo>
                <a:lnTo>
                  <a:pt x="132334" y="85216"/>
                </a:lnTo>
                <a:lnTo>
                  <a:pt x="134747" y="90931"/>
                </a:lnTo>
                <a:lnTo>
                  <a:pt x="146176" y="94614"/>
                </a:lnTo>
                <a:lnTo>
                  <a:pt x="151257" y="92201"/>
                </a:lnTo>
                <a:lnTo>
                  <a:pt x="173355" y="47370"/>
                </a:lnTo>
                <a:lnTo>
                  <a:pt x="179070" y="34035"/>
                </a:lnTo>
                <a:lnTo>
                  <a:pt x="182245" y="27812"/>
                </a:lnTo>
                <a:lnTo>
                  <a:pt x="180339" y="19557"/>
                </a:lnTo>
                <a:lnTo>
                  <a:pt x="167767" y="13842"/>
                </a:lnTo>
                <a:close/>
                <a:moveTo>
                  <a:pt x="253746" y="131317"/>
                </a:moveTo>
                <a:lnTo>
                  <a:pt x="246761" y="131317"/>
                </a:lnTo>
                <a:lnTo>
                  <a:pt x="243712" y="135762"/>
                </a:lnTo>
                <a:lnTo>
                  <a:pt x="237998" y="143890"/>
                </a:lnTo>
                <a:lnTo>
                  <a:pt x="224027" y="169798"/>
                </a:lnTo>
                <a:lnTo>
                  <a:pt x="214502" y="186816"/>
                </a:lnTo>
                <a:lnTo>
                  <a:pt x="210693" y="196341"/>
                </a:lnTo>
                <a:lnTo>
                  <a:pt x="208787" y="205739"/>
                </a:lnTo>
                <a:lnTo>
                  <a:pt x="208280" y="213359"/>
                </a:lnTo>
                <a:lnTo>
                  <a:pt x="218312" y="218439"/>
                </a:lnTo>
                <a:lnTo>
                  <a:pt x="230377" y="209549"/>
                </a:lnTo>
                <a:lnTo>
                  <a:pt x="239902" y="191896"/>
                </a:lnTo>
                <a:lnTo>
                  <a:pt x="244983" y="181101"/>
                </a:lnTo>
                <a:lnTo>
                  <a:pt x="252475" y="164718"/>
                </a:lnTo>
                <a:lnTo>
                  <a:pt x="256921" y="156590"/>
                </a:lnTo>
                <a:lnTo>
                  <a:pt x="261365" y="148335"/>
                </a:lnTo>
                <a:lnTo>
                  <a:pt x="264540" y="143890"/>
                </a:lnTo>
                <a:lnTo>
                  <a:pt x="262000" y="137540"/>
                </a:lnTo>
                <a:lnTo>
                  <a:pt x="253746" y="131317"/>
                </a:lnTo>
                <a:close/>
              </a:path>
            </a:pathLst>
          </a:custGeom>
          <a:solidFill>
            <a:srgbClr val="d358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" name="bg object 28" descr=""/>
          <p:cNvPicPr/>
          <p:nvPr/>
        </p:nvPicPr>
        <p:blipFill>
          <a:blip r:embed="rId12"/>
          <a:stretch/>
        </p:blipFill>
        <p:spPr>
          <a:xfrm>
            <a:off x="6004440" y="9104400"/>
            <a:ext cx="69120" cy="108720"/>
          </a:xfrm>
          <a:prstGeom prst="rect">
            <a:avLst/>
          </a:prstGeom>
          <a:ln w="0">
            <a:noFill/>
          </a:ln>
        </p:spPr>
      </p:pic>
      <p:sp>
        <p:nvSpPr>
          <p:cNvPr id="13" name="bg object 29"/>
          <p:cNvSpPr/>
          <p:nvPr/>
        </p:nvSpPr>
        <p:spPr>
          <a:xfrm>
            <a:off x="5708880" y="8674560"/>
            <a:ext cx="663120" cy="678240"/>
          </a:xfrm>
          <a:custGeom>
            <a:avLst/>
            <a:gdLst/>
            <a:ahLst/>
            <a:rect l="l" t="t" r="r" b="b"/>
            <a:pathLst>
              <a:path w="664210" h="679450">
                <a:moveTo>
                  <a:pt x="26670" y="152145"/>
                </a:moveTo>
                <a:lnTo>
                  <a:pt x="22225" y="152145"/>
                </a:lnTo>
                <a:lnTo>
                  <a:pt x="14605" y="162940"/>
                </a:lnTo>
                <a:lnTo>
                  <a:pt x="0" y="197231"/>
                </a:lnTo>
                <a:lnTo>
                  <a:pt x="0" y="206120"/>
                </a:lnTo>
                <a:lnTo>
                  <a:pt x="4445" y="209931"/>
                </a:lnTo>
                <a:lnTo>
                  <a:pt x="13970" y="211200"/>
                </a:lnTo>
                <a:lnTo>
                  <a:pt x="17780" y="208025"/>
                </a:lnTo>
                <a:lnTo>
                  <a:pt x="19050" y="202945"/>
                </a:lnTo>
                <a:lnTo>
                  <a:pt x="19685" y="202945"/>
                </a:lnTo>
                <a:lnTo>
                  <a:pt x="19685" y="202311"/>
                </a:lnTo>
                <a:lnTo>
                  <a:pt x="20320" y="201675"/>
                </a:lnTo>
                <a:lnTo>
                  <a:pt x="20320" y="199770"/>
                </a:lnTo>
                <a:lnTo>
                  <a:pt x="20955" y="199136"/>
                </a:lnTo>
                <a:lnTo>
                  <a:pt x="20955" y="198500"/>
                </a:lnTo>
                <a:lnTo>
                  <a:pt x="22225" y="195325"/>
                </a:lnTo>
                <a:lnTo>
                  <a:pt x="22225" y="194056"/>
                </a:lnTo>
                <a:lnTo>
                  <a:pt x="22860" y="193420"/>
                </a:lnTo>
                <a:lnTo>
                  <a:pt x="23495" y="190881"/>
                </a:lnTo>
                <a:lnTo>
                  <a:pt x="25400" y="186436"/>
                </a:lnTo>
                <a:lnTo>
                  <a:pt x="26670" y="183261"/>
                </a:lnTo>
                <a:lnTo>
                  <a:pt x="28575" y="180720"/>
                </a:lnTo>
                <a:lnTo>
                  <a:pt x="31750" y="175006"/>
                </a:lnTo>
                <a:lnTo>
                  <a:pt x="33020" y="172465"/>
                </a:lnTo>
                <a:lnTo>
                  <a:pt x="34290" y="171195"/>
                </a:lnTo>
                <a:lnTo>
                  <a:pt x="36195" y="168020"/>
                </a:lnTo>
                <a:lnTo>
                  <a:pt x="36512" y="168020"/>
                </a:lnTo>
                <a:lnTo>
                  <a:pt x="37465" y="166115"/>
                </a:lnTo>
                <a:lnTo>
                  <a:pt x="37465" y="160400"/>
                </a:lnTo>
                <a:lnTo>
                  <a:pt x="36195" y="157861"/>
                </a:lnTo>
                <a:lnTo>
                  <a:pt x="29845" y="152781"/>
                </a:lnTo>
                <a:lnTo>
                  <a:pt x="26670" y="152145"/>
                </a:lnTo>
                <a:close/>
                <a:moveTo>
                  <a:pt x="36512" y="168020"/>
                </a:moveTo>
                <a:lnTo>
                  <a:pt x="36195" y="168020"/>
                </a:lnTo>
                <a:lnTo>
                  <a:pt x="36195" y="168656"/>
                </a:lnTo>
                <a:lnTo>
                  <a:pt x="36512" y="168020"/>
                </a:lnTo>
                <a:close/>
                <a:moveTo>
                  <a:pt x="117983" y="0"/>
                </a:moveTo>
                <a:lnTo>
                  <a:pt x="109093" y="1269"/>
                </a:lnTo>
                <a:lnTo>
                  <a:pt x="100837" y="21589"/>
                </a:lnTo>
                <a:lnTo>
                  <a:pt x="90678" y="42418"/>
                </a:lnTo>
                <a:lnTo>
                  <a:pt x="86868" y="50673"/>
                </a:lnTo>
                <a:lnTo>
                  <a:pt x="84962" y="54482"/>
                </a:lnTo>
                <a:lnTo>
                  <a:pt x="82423" y="62737"/>
                </a:lnTo>
                <a:lnTo>
                  <a:pt x="81153" y="65912"/>
                </a:lnTo>
                <a:lnTo>
                  <a:pt x="81787" y="71627"/>
                </a:lnTo>
                <a:lnTo>
                  <a:pt x="90678" y="77977"/>
                </a:lnTo>
                <a:lnTo>
                  <a:pt x="98298" y="77977"/>
                </a:lnTo>
                <a:lnTo>
                  <a:pt x="108458" y="64643"/>
                </a:lnTo>
                <a:lnTo>
                  <a:pt x="117348" y="46862"/>
                </a:lnTo>
                <a:lnTo>
                  <a:pt x="126746" y="27305"/>
                </a:lnTo>
                <a:lnTo>
                  <a:pt x="130556" y="17144"/>
                </a:lnTo>
                <a:lnTo>
                  <a:pt x="131191" y="13969"/>
                </a:lnTo>
                <a:lnTo>
                  <a:pt x="129286" y="7619"/>
                </a:lnTo>
                <a:lnTo>
                  <a:pt x="126746" y="4444"/>
                </a:lnTo>
                <a:lnTo>
                  <a:pt x="117983" y="0"/>
                </a:lnTo>
                <a:close/>
                <a:moveTo>
                  <a:pt x="144525" y="191515"/>
                </a:moveTo>
                <a:lnTo>
                  <a:pt x="131191" y="220599"/>
                </a:lnTo>
                <a:lnTo>
                  <a:pt x="129286" y="224408"/>
                </a:lnTo>
                <a:lnTo>
                  <a:pt x="127381" y="229488"/>
                </a:lnTo>
                <a:lnTo>
                  <a:pt x="125475" y="233933"/>
                </a:lnTo>
                <a:lnTo>
                  <a:pt x="124333" y="239013"/>
                </a:lnTo>
                <a:lnTo>
                  <a:pt x="123062" y="243458"/>
                </a:lnTo>
                <a:lnTo>
                  <a:pt x="125475" y="249808"/>
                </a:lnTo>
                <a:lnTo>
                  <a:pt x="134366" y="254253"/>
                </a:lnTo>
                <a:lnTo>
                  <a:pt x="140716" y="253619"/>
                </a:lnTo>
                <a:lnTo>
                  <a:pt x="159766" y="224408"/>
                </a:lnTo>
                <a:lnTo>
                  <a:pt x="162941" y="218058"/>
                </a:lnTo>
                <a:lnTo>
                  <a:pt x="166116" y="211200"/>
                </a:lnTo>
                <a:lnTo>
                  <a:pt x="168656" y="204215"/>
                </a:lnTo>
                <a:lnTo>
                  <a:pt x="171831" y="195961"/>
                </a:lnTo>
                <a:lnTo>
                  <a:pt x="143256" y="195961"/>
                </a:lnTo>
                <a:lnTo>
                  <a:pt x="144525" y="191515"/>
                </a:lnTo>
                <a:close/>
                <a:moveTo>
                  <a:pt x="152781" y="179450"/>
                </a:moveTo>
                <a:lnTo>
                  <a:pt x="147066" y="183895"/>
                </a:lnTo>
                <a:lnTo>
                  <a:pt x="144525" y="191515"/>
                </a:lnTo>
                <a:lnTo>
                  <a:pt x="144525" y="192150"/>
                </a:lnTo>
                <a:lnTo>
                  <a:pt x="143256" y="195961"/>
                </a:lnTo>
                <a:lnTo>
                  <a:pt x="171831" y="195961"/>
                </a:lnTo>
                <a:lnTo>
                  <a:pt x="172466" y="194056"/>
                </a:lnTo>
                <a:lnTo>
                  <a:pt x="171196" y="189611"/>
                </a:lnTo>
                <a:lnTo>
                  <a:pt x="167386" y="184531"/>
                </a:lnTo>
                <a:lnTo>
                  <a:pt x="164211" y="181356"/>
                </a:lnTo>
                <a:lnTo>
                  <a:pt x="161036" y="180720"/>
                </a:lnTo>
                <a:lnTo>
                  <a:pt x="152781" y="179450"/>
                </a:lnTo>
                <a:close/>
                <a:moveTo>
                  <a:pt x="240919" y="586485"/>
                </a:moveTo>
                <a:lnTo>
                  <a:pt x="232663" y="588391"/>
                </a:lnTo>
                <a:lnTo>
                  <a:pt x="195961" y="658113"/>
                </a:lnTo>
                <a:lnTo>
                  <a:pt x="194691" y="665098"/>
                </a:lnTo>
                <a:lnTo>
                  <a:pt x="195961" y="672719"/>
                </a:lnTo>
                <a:lnTo>
                  <a:pt x="201041" y="677798"/>
                </a:lnTo>
                <a:lnTo>
                  <a:pt x="207899" y="679069"/>
                </a:lnTo>
                <a:lnTo>
                  <a:pt x="214884" y="675894"/>
                </a:lnTo>
                <a:lnTo>
                  <a:pt x="219963" y="670813"/>
                </a:lnTo>
                <a:lnTo>
                  <a:pt x="226313" y="658113"/>
                </a:lnTo>
                <a:lnTo>
                  <a:pt x="256794" y="601726"/>
                </a:lnTo>
                <a:lnTo>
                  <a:pt x="254254" y="592835"/>
                </a:lnTo>
                <a:lnTo>
                  <a:pt x="247269" y="589660"/>
                </a:lnTo>
                <a:lnTo>
                  <a:pt x="240919" y="586485"/>
                </a:lnTo>
                <a:close/>
                <a:moveTo>
                  <a:pt x="251079" y="60832"/>
                </a:moveTo>
                <a:lnTo>
                  <a:pt x="228219" y="94487"/>
                </a:lnTo>
                <a:lnTo>
                  <a:pt x="222504" y="114807"/>
                </a:lnTo>
                <a:lnTo>
                  <a:pt x="225679" y="119887"/>
                </a:lnTo>
                <a:lnTo>
                  <a:pt x="235204" y="123698"/>
                </a:lnTo>
                <a:lnTo>
                  <a:pt x="241554" y="121793"/>
                </a:lnTo>
                <a:lnTo>
                  <a:pt x="245363" y="113537"/>
                </a:lnTo>
                <a:lnTo>
                  <a:pt x="247269" y="110998"/>
                </a:lnTo>
                <a:lnTo>
                  <a:pt x="251079" y="101473"/>
                </a:lnTo>
                <a:lnTo>
                  <a:pt x="255524" y="91948"/>
                </a:lnTo>
                <a:lnTo>
                  <a:pt x="265049" y="74168"/>
                </a:lnTo>
                <a:lnTo>
                  <a:pt x="263144" y="66548"/>
                </a:lnTo>
                <a:lnTo>
                  <a:pt x="251079" y="60832"/>
                </a:lnTo>
                <a:close/>
                <a:moveTo>
                  <a:pt x="275209" y="315087"/>
                </a:moveTo>
                <a:lnTo>
                  <a:pt x="268859" y="319531"/>
                </a:lnTo>
                <a:lnTo>
                  <a:pt x="266319" y="328421"/>
                </a:lnTo>
                <a:lnTo>
                  <a:pt x="265049" y="331596"/>
                </a:lnTo>
                <a:lnTo>
                  <a:pt x="263144" y="336042"/>
                </a:lnTo>
                <a:lnTo>
                  <a:pt x="256159" y="352551"/>
                </a:lnTo>
                <a:lnTo>
                  <a:pt x="254254" y="355726"/>
                </a:lnTo>
                <a:lnTo>
                  <a:pt x="252984" y="358901"/>
                </a:lnTo>
                <a:lnTo>
                  <a:pt x="251079" y="367792"/>
                </a:lnTo>
                <a:lnTo>
                  <a:pt x="253619" y="373506"/>
                </a:lnTo>
                <a:lnTo>
                  <a:pt x="263144" y="377951"/>
                </a:lnTo>
                <a:lnTo>
                  <a:pt x="268859" y="377317"/>
                </a:lnTo>
                <a:lnTo>
                  <a:pt x="290957" y="339851"/>
                </a:lnTo>
                <a:lnTo>
                  <a:pt x="294132" y="329692"/>
                </a:lnTo>
                <a:lnTo>
                  <a:pt x="292862" y="325246"/>
                </a:lnTo>
                <a:lnTo>
                  <a:pt x="290957" y="322706"/>
                </a:lnTo>
                <a:lnTo>
                  <a:pt x="289813" y="320167"/>
                </a:lnTo>
                <a:lnTo>
                  <a:pt x="286004" y="316992"/>
                </a:lnTo>
                <a:lnTo>
                  <a:pt x="275209" y="315087"/>
                </a:lnTo>
                <a:close/>
                <a:moveTo>
                  <a:pt x="393700" y="194690"/>
                </a:moveTo>
                <a:lnTo>
                  <a:pt x="389890" y="194690"/>
                </a:lnTo>
                <a:lnTo>
                  <a:pt x="384175" y="199136"/>
                </a:lnTo>
                <a:lnTo>
                  <a:pt x="382270" y="202311"/>
                </a:lnTo>
                <a:lnTo>
                  <a:pt x="379095" y="211836"/>
                </a:lnTo>
                <a:lnTo>
                  <a:pt x="375285" y="219328"/>
                </a:lnTo>
                <a:lnTo>
                  <a:pt x="363982" y="243458"/>
                </a:lnTo>
                <a:lnTo>
                  <a:pt x="362076" y="247903"/>
                </a:lnTo>
                <a:lnTo>
                  <a:pt x="358901" y="258063"/>
                </a:lnTo>
                <a:lnTo>
                  <a:pt x="362076" y="264413"/>
                </a:lnTo>
                <a:lnTo>
                  <a:pt x="370967" y="268224"/>
                </a:lnTo>
                <a:lnTo>
                  <a:pt x="377190" y="268224"/>
                </a:lnTo>
                <a:lnTo>
                  <a:pt x="399415" y="232028"/>
                </a:lnTo>
                <a:lnTo>
                  <a:pt x="405130" y="218058"/>
                </a:lnTo>
                <a:lnTo>
                  <a:pt x="407670" y="211200"/>
                </a:lnTo>
                <a:lnTo>
                  <a:pt x="408305" y="208661"/>
                </a:lnTo>
                <a:lnTo>
                  <a:pt x="407670" y="203581"/>
                </a:lnTo>
                <a:lnTo>
                  <a:pt x="403860" y="198500"/>
                </a:lnTo>
                <a:lnTo>
                  <a:pt x="400685" y="195961"/>
                </a:lnTo>
                <a:lnTo>
                  <a:pt x="393700" y="194690"/>
                </a:lnTo>
                <a:close/>
                <a:moveTo>
                  <a:pt x="402590" y="48132"/>
                </a:moveTo>
                <a:lnTo>
                  <a:pt x="394970" y="50037"/>
                </a:lnTo>
                <a:lnTo>
                  <a:pt x="391795" y="56387"/>
                </a:lnTo>
                <a:lnTo>
                  <a:pt x="385445" y="70357"/>
                </a:lnTo>
                <a:lnTo>
                  <a:pt x="382905" y="77977"/>
                </a:lnTo>
                <a:lnTo>
                  <a:pt x="379730" y="84962"/>
                </a:lnTo>
                <a:lnTo>
                  <a:pt x="376555" y="92582"/>
                </a:lnTo>
                <a:lnTo>
                  <a:pt x="373507" y="100202"/>
                </a:lnTo>
                <a:lnTo>
                  <a:pt x="370967" y="107823"/>
                </a:lnTo>
                <a:lnTo>
                  <a:pt x="367792" y="116077"/>
                </a:lnTo>
                <a:lnTo>
                  <a:pt x="366522" y="119887"/>
                </a:lnTo>
                <a:lnTo>
                  <a:pt x="369697" y="126237"/>
                </a:lnTo>
                <a:lnTo>
                  <a:pt x="377190" y="129920"/>
                </a:lnTo>
                <a:lnTo>
                  <a:pt x="382905" y="129286"/>
                </a:lnTo>
                <a:lnTo>
                  <a:pt x="404495" y="89407"/>
                </a:lnTo>
                <a:lnTo>
                  <a:pt x="407670" y="81787"/>
                </a:lnTo>
                <a:lnTo>
                  <a:pt x="414020" y="67818"/>
                </a:lnTo>
                <a:lnTo>
                  <a:pt x="416560" y="61468"/>
                </a:lnTo>
                <a:lnTo>
                  <a:pt x="414655" y="53848"/>
                </a:lnTo>
                <a:lnTo>
                  <a:pt x="413385" y="53212"/>
                </a:lnTo>
                <a:lnTo>
                  <a:pt x="402590" y="48132"/>
                </a:lnTo>
                <a:close/>
                <a:moveTo>
                  <a:pt x="415290" y="583310"/>
                </a:moveTo>
                <a:lnTo>
                  <a:pt x="407035" y="585216"/>
                </a:lnTo>
                <a:lnTo>
                  <a:pt x="381635" y="633476"/>
                </a:lnTo>
                <a:lnTo>
                  <a:pt x="377825" y="642238"/>
                </a:lnTo>
                <a:lnTo>
                  <a:pt x="373507" y="651129"/>
                </a:lnTo>
                <a:lnTo>
                  <a:pt x="370967" y="660019"/>
                </a:lnTo>
                <a:lnTo>
                  <a:pt x="371601" y="667638"/>
                </a:lnTo>
                <a:lnTo>
                  <a:pt x="376555" y="672719"/>
                </a:lnTo>
                <a:lnTo>
                  <a:pt x="383540" y="673988"/>
                </a:lnTo>
                <a:lnTo>
                  <a:pt x="389890" y="670179"/>
                </a:lnTo>
                <a:lnTo>
                  <a:pt x="427355" y="604901"/>
                </a:lnTo>
                <a:lnTo>
                  <a:pt x="430530" y="598551"/>
                </a:lnTo>
                <a:lnTo>
                  <a:pt x="428625" y="589660"/>
                </a:lnTo>
                <a:lnTo>
                  <a:pt x="415290" y="583310"/>
                </a:lnTo>
                <a:close/>
                <a:moveTo>
                  <a:pt x="497713" y="401319"/>
                </a:moveTo>
                <a:lnTo>
                  <a:pt x="467233" y="443229"/>
                </a:lnTo>
                <a:lnTo>
                  <a:pt x="457708" y="465454"/>
                </a:lnTo>
                <a:lnTo>
                  <a:pt x="458978" y="472947"/>
                </a:lnTo>
                <a:lnTo>
                  <a:pt x="464058" y="477392"/>
                </a:lnTo>
                <a:lnTo>
                  <a:pt x="470408" y="478663"/>
                </a:lnTo>
                <a:lnTo>
                  <a:pt x="477393" y="475488"/>
                </a:lnTo>
                <a:lnTo>
                  <a:pt x="482473" y="469138"/>
                </a:lnTo>
                <a:lnTo>
                  <a:pt x="486918" y="462914"/>
                </a:lnTo>
                <a:lnTo>
                  <a:pt x="510413" y="422909"/>
                </a:lnTo>
                <a:lnTo>
                  <a:pt x="514223" y="416559"/>
                </a:lnTo>
                <a:lnTo>
                  <a:pt x="511048" y="407669"/>
                </a:lnTo>
                <a:lnTo>
                  <a:pt x="497713" y="401319"/>
                </a:lnTo>
                <a:close/>
                <a:moveTo>
                  <a:pt x="526288" y="233299"/>
                </a:moveTo>
                <a:lnTo>
                  <a:pt x="498348" y="273938"/>
                </a:lnTo>
                <a:lnTo>
                  <a:pt x="488823" y="297306"/>
                </a:lnTo>
                <a:lnTo>
                  <a:pt x="491998" y="303021"/>
                </a:lnTo>
                <a:lnTo>
                  <a:pt x="500253" y="306831"/>
                </a:lnTo>
                <a:lnTo>
                  <a:pt x="505968" y="306831"/>
                </a:lnTo>
                <a:lnTo>
                  <a:pt x="512318" y="298576"/>
                </a:lnTo>
                <a:lnTo>
                  <a:pt x="515493" y="294258"/>
                </a:lnTo>
                <a:lnTo>
                  <a:pt x="534543" y="259333"/>
                </a:lnTo>
                <a:lnTo>
                  <a:pt x="540766" y="247269"/>
                </a:lnTo>
                <a:lnTo>
                  <a:pt x="538353" y="239013"/>
                </a:lnTo>
                <a:lnTo>
                  <a:pt x="532638" y="235838"/>
                </a:lnTo>
                <a:lnTo>
                  <a:pt x="526288" y="233299"/>
                </a:lnTo>
                <a:close/>
                <a:moveTo>
                  <a:pt x="565531" y="526922"/>
                </a:moveTo>
                <a:lnTo>
                  <a:pt x="540766" y="565531"/>
                </a:lnTo>
                <a:lnTo>
                  <a:pt x="529463" y="602360"/>
                </a:lnTo>
                <a:lnTo>
                  <a:pt x="528828" y="607441"/>
                </a:lnTo>
                <a:lnTo>
                  <a:pt x="530733" y="612520"/>
                </a:lnTo>
                <a:lnTo>
                  <a:pt x="540766" y="616331"/>
                </a:lnTo>
                <a:lnTo>
                  <a:pt x="545846" y="613791"/>
                </a:lnTo>
                <a:lnTo>
                  <a:pt x="548386" y="609345"/>
                </a:lnTo>
                <a:lnTo>
                  <a:pt x="556006" y="594106"/>
                </a:lnTo>
                <a:lnTo>
                  <a:pt x="562991" y="577595"/>
                </a:lnTo>
                <a:lnTo>
                  <a:pt x="564896" y="572516"/>
                </a:lnTo>
                <a:lnTo>
                  <a:pt x="567436" y="567435"/>
                </a:lnTo>
                <a:lnTo>
                  <a:pt x="573786" y="557276"/>
                </a:lnTo>
                <a:lnTo>
                  <a:pt x="575691" y="554101"/>
                </a:lnTo>
                <a:lnTo>
                  <a:pt x="583311" y="544703"/>
                </a:lnTo>
                <a:lnTo>
                  <a:pt x="583946" y="537082"/>
                </a:lnTo>
                <a:lnTo>
                  <a:pt x="573786" y="528192"/>
                </a:lnTo>
                <a:lnTo>
                  <a:pt x="565531" y="526922"/>
                </a:lnTo>
                <a:close/>
                <a:moveTo>
                  <a:pt x="604266" y="173736"/>
                </a:moveTo>
                <a:lnTo>
                  <a:pt x="601091" y="173736"/>
                </a:lnTo>
                <a:lnTo>
                  <a:pt x="595376" y="177545"/>
                </a:lnTo>
                <a:lnTo>
                  <a:pt x="582041" y="218694"/>
                </a:lnTo>
                <a:lnTo>
                  <a:pt x="585216" y="224408"/>
                </a:lnTo>
                <a:lnTo>
                  <a:pt x="590296" y="226313"/>
                </a:lnTo>
                <a:lnTo>
                  <a:pt x="594741" y="227583"/>
                </a:lnTo>
                <a:lnTo>
                  <a:pt x="601091" y="225678"/>
                </a:lnTo>
                <a:lnTo>
                  <a:pt x="604266" y="218694"/>
                </a:lnTo>
                <a:lnTo>
                  <a:pt x="605536" y="216153"/>
                </a:lnTo>
                <a:lnTo>
                  <a:pt x="608076" y="211200"/>
                </a:lnTo>
                <a:lnTo>
                  <a:pt x="608711" y="208661"/>
                </a:lnTo>
                <a:lnTo>
                  <a:pt x="614426" y="194056"/>
                </a:lnTo>
                <a:lnTo>
                  <a:pt x="616966" y="185800"/>
                </a:lnTo>
                <a:lnTo>
                  <a:pt x="616331" y="181356"/>
                </a:lnTo>
                <a:lnTo>
                  <a:pt x="613156" y="176911"/>
                </a:lnTo>
                <a:lnTo>
                  <a:pt x="609981" y="174370"/>
                </a:lnTo>
                <a:lnTo>
                  <a:pt x="604266" y="173736"/>
                </a:lnTo>
                <a:close/>
                <a:moveTo>
                  <a:pt x="648588" y="308737"/>
                </a:moveTo>
                <a:lnTo>
                  <a:pt x="640334" y="311276"/>
                </a:lnTo>
                <a:lnTo>
                  <a:pt x="636524" y="317626"/>
                </a:lnTo>
                <a:lnTo>
                  <a:pt x="628269" y="334137"/>
                </a:lnTo>
                <a:lnTo>
                  <a:pt x="619506" y="350012"/>
                </a:lnTo>
                <a:lnTo>
                  <a:pt x="611886" y="366521"/>
                </a:lnTo>
                <a:lnTo>
                  <a:pt x="604266" y="382905"/>
                </a:lnTo>
                <a:lnTo>
                  <a:pt x="602361" y="387984"/>
                </a:lnTo>
                <a:lnTo>
                  <a:pt x="602361" y="389889"/>
                </a:lnTo>
                <a:lnTo>
                  <a:pt x="602996" y="395604"/>
                </a:lnTo>
                <a:lnTo>
                  <a:pt x="615696" y="401954"/>
                </a:lnTo>
                <a:lnTo>
                  <a:pt x="621411" y="399414"/>
                </a:lnTo>
                <a:lnTo>
                  <a:pt x="643509" y="362712"/>
                </a:lnTo>
                <a:lnTo>
                  <a:pt x="663829" y="323976"/>
                </a:lnTo>
                <a:lnTo>
                  <a:pt x="661288" y="315087"/>
                </a:lnTo>
                <a:lnTo>
                  <a:pt x="648588" y="308737"/>
                </a:lnTo>
                <a:close/>
              </a:path>
            </a:pathLst>
          </a:custGeom>
          <a:solidFill>
            <a:srgbClr val="d358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" name="bg object 30" descr=""/>
          <p:cNvPicPr/>
          <p:nvPr/>
        </p:nvPicPr>
        <p:blipFill>
          <a:blip r:embed="rId13"/>
          <a:stretch/>
        </p:blipFill>
        <p:spPr>
          <a:xfrm>
            <a:off x="1432440" y="1691640"/>
            <a:ext cx="69120" cy="69120"/>
          </a:xfrm>
          <a:prstGeom prst="rect">
            <a:avLst/>
          </a:prstGeom>
          <a:ln w="0">
            <a:noFill/>
          </a:ln>
        </p:spPr>
      </p:pic>
      <p:pic>
        <p:nvPicPr>
          <p:cNvPr id="15" name="bg object 31" descr=""/>
          <p:cNvPicPr/>
          <p:nvPr/>
        </p:nvPicPr>
        <p:blipFill>
          <a:blip r:embed="rId14"/>
          <a:stretch/>
        </p:blipFill>
        <p:spPr>
          <a:xfrm>
            <a:off x="1527120" y="1850040"/>
            <a:ext cx="72000" cy="69120"/>
          </a:xfrm>
          <a:prstGeom prst="rect">
            <a:avLst/>
          </a:prstGeom>
          <a:ln w="0">
            <a:noFill/>
          </a:ln>
        </p:spPr>
      </p:pic>
      <p:pic>
        <p:nvPicPr>
          <p:cNvPr id="16" name="bg object 32" descr=""/>
          <p:cNvPicPr/>
          <p:nvPr/>
        </p:nvPicPr>
        <p:blipFill>
          <a:blip r:embed="rId15"/>
          <a:stretch/>
        </p:blipFill>
        <p:spPr>
          <a:xfrm>
            <a:off x="1414440" y="1990440"/>
            <a:ext cx="69120" cy="69120"/>
          </a:xfrm>
          <a:prstGeom prst="rect">
            <a:avLst/>
          </a:prstGeom>
          <a:ln w="0">
            <a:noFill/>
          </a:ln>
        </p:spPr>
      </p:pic>
      <p:pic>
        <p:nvPicPr>
          <p:cNvPr id="17" name="bg object 33" descr=""/>
          <p:cNvPicPr/>
          <p:nvPr/>
        </p:nvPicPr>
        <p:blipFill>
          <a:blip r:embed="rId16"/>
          <a:stretch/>
        </p:blipFill>
        <p:spPr>
          <a:xfrm>
            <a:off x="1344240" y="1841040"/>
            <a:ext cx="69120" cy="69120"/>
          </a:xfrm>
          <a:prstGeom prst="rect">
            <a:avLst/>
          </a:prstGeom>
          <a:ln w="0">
            <a:noFill/>
          </a:ln>
        </p:spPr>
      </p:pic>
      <p:pic>
        <p:nvPicPr>
          <p:cNvPr id="18" name="bg object 34" descr=""/>
          <p:cNvPicPr/>
          <p:nvPr/>
        </p:nvPicPr>
        <p:blipFill>
          <a:blip r:embed="rId17"/>
          <a:stretch/>
        </p:blipFill>
        <p:spPr>
          <a:xfrm>
            <a:off x="1219320" y="1679400"/>
            <a:ext cx="72000" cy="69120"/>
          </a:xfrm>
          <a:prstGeom prst="rect">
            <a:avLst/>
          </a:prstGeom>
          <a:ln w="0">
            <a:noFill/>
          </a:ln>
        </p:spPr>
      </p:pic>
      <p:pic>
        <p:nvPicPr>
          <p:cNvPr id="19" name="bg object 35" descr=""/>
          <p:cNvPicPr/>
          <p:nvPr/>
        </p:nvPicPr>
        <p:blipFill>
          <a:blip r:embed="rId18"/>
          <a:stretch/>
        </p:blipFill>
        <p:spPr>
          <a:xfrm>
            <a:off x="1155240" y="1831680"/>
            <a:ext cx="69120" cy="69120"/>
          </a:xfrm>
          <a:prstGeom prst="rect">
            <a:avLst/>
          </a:prstGeom>
          <a:ln w="0">
            <a:noFill/>
          </a:ln>
        </p:spPr>
      </p:pic>
      <p:pic>
        <p:nvPicPr>
          <p:cNvPr id="20" name="bg object 36" descr=""/>
          <p:cNvPicPr/>
          <p:nvPr/>
        </p:nvPicPr>
        <p:blipFill>
          <a:blip r:embed="rId19"/>
          <a:stretch/>
        </p:blipFill>
        <p:spPr>
          <a:xfrm>
            <a:off x="1207080" y="2008800"/>
            <a:ext cx="72000" cy="69120"/>
          </a:xfrm>
          <a:prstGeom prst="rect">
            <a:avLst/>
          </a:prstGeom>
          <a:ln w="0">
            <a:noFill/>
          </a:ln>
        </p:spPr>
      </p:pic>
      <p:pic>
        <p:nvPicPr>
          <p:cNvPr id="21" name="bg object 37" descr=""/>
          <p:cNvPicPr/>
          <p:nvPr/>
        </p:nvPicPr>
        <p:blipFill>
          <a:blip r:embed="rId20"/>
          <a:stretch/>
        </p:blipFill>
        <p:spPr>
          <a:xfrm>
            <a:off x="1606320" y="1710000"/>
            <a:ext cx="69120" cy="69120"/>
          </a:xfrm>
          <a:prstGeom prst="rect">
            <a:avLst/>
          </a:prstGeom>
          <a:ln w="0">
            <a:noFill/>
          </a:ln>
        </p:spPr>
      </p:pic>
      <p:pic>
        <p:nvPicPr>
          <p:cNvPr id="22" name="bg object 38" descr=""/>
          <p:cNvPicPr/>
          <p:nvPr/>
        </p:nvPicPr>
        <p:blipFill>
          <a:blip r:embed="rId21"/>
          <a:stretch/>
        </p:blipFill>
        <p:spPr>
          <a:xfrm>
            <a:off x="1615320" y="1978200"/>
            <a:ext cx="69120" cy="69120"/>
          </a:xfrm>
          <a:prstGeom prst="rect">
            <a:avLst/>
          </a:prstGeom>
          <a:ln w="0">
            <a:noFill/>
          </a:ln>
        </p:spPr>
      </p:pic>
      <p:pic>
        <p:nvPicPr>
          <p:cNvPr id="23" name="bg object 39" descr=""/>
          <p:cNvPicPr/>
          <p:nvPr/>
        </p:nvPicPr>
        <p:blipFill>
          <a:blip r:embed="rId22"/>
          <a:stretch/>
        </p:blipFill>
        <p:spPr>
          <a:xfrm>
            <a:off x="1374480" y="2130480"/>
            <a:ext cx="69120" cy="72000"/>
          </a:xfrm>
          <a:prstGeom prst="rect">
            <a:avLst/>
          </a:prstGeom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ftr" idx="1"/>
          </p:nvPr>
        </p:nvSpPr>
        <p:spPr>
          <a:xfrm>
            <a:off x="2569320" y="9945000"/>
            <a:ext cx="241704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2"/>
          </p:nvPr>
        </p:nvSpPr>
        <p:spPr>
          <a:xfrm>
            <a:off x="5440680" y="9945000"/>
            <a:ext cx="17370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25CD26A-854C-4C80-AA99-28D48B0FCA83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3"/>
          </p:nvPr>
        </p:nvSpPr>
        <p:spPr>
          <a:xfrm>
            <a:off x="378000" y="9945000"/>
            <a:ext cx="17370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3"/>
    <p:sldLayoutId id="214748365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56" r:id="rId30"/>
    <p:sldLayoutId id="2147483657" r:id="rId31"/>
    <p:sldLayoutId id="2147483658" r:id="rId32"/>
    <p:sldLayoutId id="2147483659" r:id="rId33"/>
    <p:sldLayoutId id="2147483660" r:id="rId3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321720" y="4377960"/>
            <a:ext cx="912240" cy="179820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404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US" sz="3500" spc="-21" strike="noStrike">
                <a:solidFill>
                  <a:srgbClr val="cf693b"/>
                </a:solidFill>
                <a:latin typeface="Trebuchet MS"/>
              </a:rPr>
              <a:t>Hola</a:t>
            </a:r>
            <a:endParaRPr b="0" lang="en-US" sz="3500" spc="-1" strike="noStrike">
              <a:latin typeface="Arial"/>
            </a:endParaRPr>
          </a:p>
        </p:txBody>
      </p:sp>
      <p:sp>
        <p:nvSpPr>
          <p:cNvPr id="64" name="object 3"/>
          <p:cNvSpPr/>
          <p:nvPr/>
        </p:nvSpPr>
        <p:spPr>
          <a:xfrm>
            <a:off x="2240640" y="5191560"/>
            <a:ext cx="3078720" cy="98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 anchor="t">
            <a:spAutoFit/>
          </a:bodyPr>
          <a:p>
            <a:pPr marL="12600">
              <a:lnSpc>
                <a:spcPct val="100000"/>
              </a:lnSpc>
              <a:spcBef>
                <a:spcPts val="111"/>
              </a:spcBef>
              <a:buNone/>
            </a:pPr>
            <a:r>
              <a:rPr b="0" lang="en-US" sz="6400" spc="-316" strike="noStrike">
                <a:solidFill>
                  <a:srgbClr val="a4512c"/>
                </a:solidFill>
                <a:latin typeface="Arial Narrow"/>
                <a:ea typeface="DejaVu Sans"/>
              </a:rPr>
              <a:t>Septiembre</a:t>
            </a:r>
            <a:endParaRPr b="0" lang="en-US" sz="6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LibreOffice/7.3.2.2$Linux_X86_64 LibreOffice_project/49f2b1bff42cfccbd8f788c8dc32c1c309559be0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2022-07-29T03:41:37Z</dcterms:created>
  <dc:creator/>
  <dc:description/>
  <dc:language>en-US</dc:language>
  <cp:lastModifiedBy/>
  <dcterms:modified xsi:type="dcterms:W3CDTF">2022-07-29T03:41:37Z</dcterms:modified>
  <cp:revision>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2022-07-29T00:00:00Z</vt:filetime>
  </property>
  <property fmtid="{D5CDD505-2E9C-101B-9397-08002B2CF9AE}" pid="5" name="PresentationFormat">
    <vt:lpwstr>On-screen Show (4:3)</vt:lpwstr>
  </property>
</Properties>
</file>