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7556500" cy="10693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02A17D5-F8BD-4EF6-B509-BFF7AC14D4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2D0BEF-453B-48B7-BEEC-4A54886853F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B593A47-F79E-44AF-B845-3DE760A6137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267696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976280" y="250200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37764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267696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4976280" y="5741640"/>
            <a:ext cx="218952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229A9D-7E77-44C4-8D67-EF8F92A31F1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394D714-5D96-40AF-9044-E0753076FA9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680040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0722ED2-6BD7-4421-8998-FBBA8F30193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9286FD-576D-4CC3-A0AB-953EA0C81C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11B80A0-CC93-4720-BDE3-8D0581A2FE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377640" y="426600"/>
            <a:ext cx="6800400" cy="827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87A30C-5976-4400-AAC3-574AA70EC3A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60DA72-6B84-47BD-85BF-C30964BAB1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620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3862440" y="574164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1E12FF-34A1-469F-BCA8-4E86C6E1A5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77640" y="426600"/>
            <a:ext cx="6800400" cy="178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3776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3862440" y="2502000"/>
            <a:ext cx="331848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377640" y="5741640"/>
            <a:ext cx="6800400" cy="2958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B470F4C-5793-49B3-8CBF-FF018F924C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2880" y="0"/>
            <a:ext cx="7548840" cy="1067616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633960" y="6071760"/>
            <a:ext cx="4579920" cy="460440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8" descr=""/>
          <p:cNvPicPr/>
          <p:nvPr/>
        </p:nvPicPr>
        <p:blipFill>
          <a:blip r:embed="rId4"/>
          <a:stretch/>
        </p:blipFill>
        <p:spPr>
          <a:xfrm>
            <a:off x="908280" y="0"/>
            <a:ext cx="5988240" cy="4342320"/>
          </a:xfrm>
          <a:prstGeom prst="rect">
            <a:avLst/>
          </a:prstGeom>
          <a:ln w="0">
            <a:noFill/>
          </a:ln>
        </p:spPr>
      </p:pic>
      <p:pic>
        <p:nvPicPr>
          <p:cNvPr id="3" name="bg object 19" descr=""/>
          <p:cNvPicPr/>
          <p:nvPr/>
        </p:nvPicPr>
        <p:blipFill>
          <a:blip r:embed="rId5"/>
          <a:stretch/>
        </p:blipFill>
        <p:spPr>
          <a:xfrm>
            <a:off x="633960" y="3809880"/>
            <a:ext cx="3351600" cy="4519080"/>
          </a:xfrm>
          <a:prstGeom prst="rect">
            <a:avLst/>
          </a:prstGeom>
          <a:ln w="0">
            <a:noFill/>
          </a:ln>
        </p:spPr>
      </p:pic>
      <p:pic>
        <p:nvPicPr>
          <p:cNvPr id="4" name="bg object 20" descr=""/>
          <p:cNvPicPr/>
          <p:nvPr/>
        </p:nvPicPr>
        <p:blipFill>
          <a:blip r:embed="rId6"/>
          <a:stretch/>
        </p:blipFill>
        <p:spPr>
          <a:xfrm>
            <a:off x="2215800" y="8013240"/>
            <a:ext cx="4674600" cy="2659680"/>
          </a:xfrm>
          <a:prstGeom prst="rect">
            <a:avLst/>
          </a:prstGeom>
          <a:ln w="0">
            <a:noFill/>
          </a:ln>
        </p:spPr>
      </p:pic>
      <p:pic>
        <p:nvPicPr>
          <p:cNvPr id="5" name="bg object 21" descr=""/>
          <p:cNvPicPr/>
          <p:nvPr/>
        </p:nvPicPr>
        <p:blipFill>
          <a:blip r:embed="rId7"/>
          <a:stretch/>
        </p:blipFill>
        <p:spPr>
          <a:xfrm>
            <a:off x="633960" y="0"/>
            <a:ext cx="3885120" cy="3257280"/>
          </a:xfrm>
          <a:prstGeom prst="rect">
            <a:avLst/>
          </a:prstGeom>
          <a:ln w="0">
            <a:noFill/>
          </a:ln>
        </p:spPr>
      </p:pic>
      <p:pic>
        <p:nvPicPr>
          <p:cNvPr id="6" name="bg object 22" descr=""/>
          <p:cNvPicPr/>
          <p:nvPr/>
        </p:nvPicPr>
        <p:blipFill>
          <a:blip r:embed="rId8"/>
          <a:stretch/>
        </p:blipFill>
        <p:spPr>
          <a:xfrm>
            <a:off x="4437720" y="344520"/>
            <a:ext cx="2461680" cy="409860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2569320" y="9945000"/>
            <a:ext cx="241704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2"/>
          </p:nvPr>
        </p:nvSpPr>
        <p:spPr>
          <a:xfrm>
            <a:off x="5440680" y="9945000"/>
            <a:ext cx="17370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defRPr b="0" lang="en-US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93AC53-E370-4D20-BAEA-C2B8447412F1}" type="slidenum">
              <a:rPr b="0" lang="en-US" sz="1400" spc="-1" strike="noStrike">
                <a:solidFill>
                  <a:srgbClr val="b2b2b2"/>
                </a:solidFill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3"/>
          </p:nvPr>
        </p:nvSpPr>
        <p:spPr>
          <a:xfrm>
            <a:off x="378000" y="9945000"/>
            <a:ext cx="17370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247920" y="4295520"/>
            <a:ext cx="1059480" cy="1796400"/>
          </a:xfrm>
          <a:prstGeom prst="rect">
            <a:avLst/>
          </a:prstGeom>
          <a:noFill/>
          <a:ln w="0">
            <a:noFill/>
          </a:ln>
        </p:spPr>
        <p:txBody>
          <a:bodyPr lIns="0" rIns="0" tIns="11520" bIns="0" anchor="t">
            <a:noAutofit/>
          </a:bodyPr>
          <a:p>
            <a:pPr marL="14040">
              <a:lnSpc>
                <a:spcPct val="100000"/>
              </a:lnSpc>
              <a:spcBef>
                <a:spcPts val="91"/>
              </a:spcBef>
              <a:buNone/>
            </a:pPr>
            <a:r>
              <a:rPr b="0" lang="en-US" sz="3200" spc="-1" strike="noStrike">
                <a:solidFill>
                  <a:srgbClr val="c4701e"/>
                </a:solidFill>
                <a:latin typeface="Sitka Heading"/>
              </a:rPr>
              <a:t>H</a:t>
            </a:r>
            <a:r>
              <a:rPr b="0" lang="en-US" sz="3200" spc="-171" strike="noStrike">
                <a:solidFill>
                  <a:srgbClr val="c4701e"/>
                </a:solidFill>
                <a:latin typeface="Sitka Heading"/>
              </a:rPr>
              <a:t> </a:t>
            </a:r>
            <a:r>
              <a:rPr b="0" lang="en-US" sz="3200" spc="-1" strike="noStrike">
                <a:solidFill>
                  <a:srgbClr val="c4701e"/>
                </a:solidFill>
                <a:latin typeface="Sitka Heading"/>
              </a:rPr>
              <a:t>o</a:t>
            </a:r>
            <a:r>
              <a:rPr b="0" lang="en-US" sz="3200" spc="-145" strike="noStrike">
                <a:solidFill>
                  <a:srgbClr val="c4701e"/>
                </a:solidFill>
                <a:latin typeface="Sitka Heading"/>
              </a:rPr>
              <a:t> </a:t>
            </a:r>
            <a:r>
              <a:rPr b="0" lang="en-US" sz="3200" spc="-1" strike="noStrike">
                <a:solidFill>
                  <a:srgbClr val="c4701e"/>
                </a:solidFill>
                <a:latin typeface="Sitka Heading"/>
              </a:rPr>
              <a:t>l</a:t>
            </a:r>
            <a:r>
              <a:rPr b="0" lang="en-US" sz="3200" spc="-171" strike="noStrike">
                <a:solidFill>
                  <a:srgbClr val="c4701e"/>
                </a:solidFill>
                <a:latin typeface="Sitka Heading"/>
              </a:rPr>
              <a:t> </a:t>
            </a:r>
            <a:r>
              <a:rPr b="0" lang="en-US" sz="3200" spc="-52" strike="noStrike">
                <a:solidFill>
                  <a:srgbClr val="c4701e"/>
                </a:solidFill>
                <a:latin typeface="Sitka Heading"/>
              </a:rPr>
              <a:t>a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47" name="object 3"/>
          <p:cNvSpPr/>
          <p:nvPr/>
        </p:nvSpPr>
        <p:spPr>
          <a:xfrm>
            <a:off x="2192040" y="5249520"/>
            <a:ext cx="3172680" cy="98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4040" bIns="0" anchor="t">
            <a:spAutoFit/>
          </a:bodyPr>
          <a:p>
            <a:pPr marL="12600">
              <a:lnSpc>
                <a:spcPct val="100000"/>
              </a:lnSpc>
              <a:spcBef>
                <a:spcPts val="111"/>
              </a:spcBef>
              <a:buNone/>
            </a:pPr>
            <a:r>
              <a:rPr b="0" lang="en-US" sz="6400" spc="-12" strike="noStrike">
                <a:solidFill>
                  <a:srgbClr val="7c552d"/>
                </a:solidFill>
                <a:latin typeface="Lucida Sans"/>
                <a:ea typeface="DejaVu Sans"/>
              </a:rPr>
              <a:t>Octubre</a:t>
            </a:r>
            <a:endParaRPr b="0" lang="en-US" sz="6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LibreOffice/7.3.2.2$Linux_X86_64 LibreOffice_project/49f2b1bff42cfccbd8f788c8dc32c1c309559be0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2022-07-29T05:13:49Z</dcterms:created>
  <dc:creator/>
  <dc:description/>
  <dc:language>en-US</dc:language>
  <cp:lastModifiedBy/>
  <dcterms:modified xsi:type="dcterms:W3CDTF">2022-07-29T05:13:49Z</dcterms:modified>
  <cp:revision>0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2022-07-29T00:00:00Z</vt:filetime>
  </property>
  <property fmtid="{D5CDD505-2E9C-101B-9397-08002B2CF9AE}" pid="5" name="PresentationFormat">
    <vt:lpwstr>On-screen Show (4:3)</vt:lpwstr>
  </property>
</Properties>
</file>