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6D9858-B24C-44AE-8B78-A24DC60C425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13CD6E-7E57-497C-846A-C2DAC92ACA6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927FDD-FA2D-49D3-961C-26FDA834B19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00983E-C2C4-413B-BED6-739668C37D9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53D8B5-DB61-4648-8B93-06D800CFC87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7C87D2-97A5-4685-9A40-1C9694EFCC6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6C1B28-B28D-46D9-8077-4C927D66973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007ADA-6051-49C1-85B8-F055392403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94280" y="621360"/>
            <a:ext cx="4983480" cy="687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9A44B3-D297-4CBE-A648-ED559D285E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6B1CE5-33FA-4845-967C-81B34FBF08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E02ADD-93F2-4D67-A9C8-7C8B33942A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9D392D-12BD-48F6-BB5A-BE9275FD9F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0EFD77F-038D-44EA-B247-1068F1BAE54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94280" y="621360"/>
            <a:ext cx="49834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96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Tecnología</a:t>
            </a:r>
            <a:endParaRPr b="0" lang="en-US" sz="7200" spc="-1" strike="noStrike">
              <a:latin typeface="Calibri"/>
            </a:endParaRPr>
          </a:p>
          <a:p>
            <a:pPr marL="132120" algn="ctr">
              <a:lnSpc>
                <a:spcPct val="100000"/>
              </a:lnSpc>
              <a:spcBef>
                <a:spcPts val="1519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2022-05-08T07:16:29Z</dcterms:created>
  <dc:creator/>
  <dc:description/>
  <dc:language>en-US</dc:language>
  <cp:lastModifiedBy/>
  <dcterms:modified xsi:type="dcterms:W3CDTF">2022-05-08T07:16:29Z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