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8BB486-4ABF-4EC8-BB83-DED127D676D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4D8A44-4C61-44CB-BB6D-67997C1A35E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AA9A91-4BDA-4A8B-A561-D6FB8106329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ED7120-9F77-494E-8D52-6B159F4659B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194FE8-C463-424E-B496-77A0796D2FA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827662-BCB1-4B65-A7DE-7E47356615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0C5690-FAE8-4FE9-807B-595388E7E5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4F697C-9350-4702-924E-515DAB05362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86680" y="2069640"/>
            <a:ext cx="4199040" cy="68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00F33B-EADF-4995-BC14-50DE676842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D2B3B9-B347-40A9-8036-AFDA82C1AE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0A79AE-8DAA-456F-9F24-00AC50813C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A9F61C-43DA-435F-8963-7F0641B5E7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74595DB-92D1-4902-A7EB-C1F21696F59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86680" y="2069640"/>
            <a:ext cx="41990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576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0d0d0d"/>
                </a:solidFill>
                <a:latin typeface="Arial"/>
              </a:rPr>
              <a:t>Manuales</a:t>
            </a:r>
            <a:endParaRPr b="0" lang="en-US" sz="7200" spc="-1" strike="noStrike">
              <a:latin typeface="Calibri"/>
            </a:endParaRPr>
          </a:p>
          <a:p>
            <a:pPr marL="576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0d0d0d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0d0d0d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515160" y="8497800"/>
            <a:ext cx="2331360" cy="1094400"/>
          </a:xfrm>
          <a:custGeom>
            <a:avLst/>
            <a:gdLst/>
            <a:ahLst/>
            <a:rect l="l" t="t" r="r" b="b"/>
            <a:pathLst>
              <a:path w="2331720" h="1094740">
                <a:moveTo>
                  <a:pt x="0" y="1094232"/>
                </a:moveTo>
                <a:lnTo>
                  <a:pt x="2331720" y="1094232"/>
                </a:lnTo>
                <a:lnTo>
                  <a:pt x="2331720" y="0"/>
                </a:lnTo>
                <a:lnTo>
                  <a:pt x="0" y="0"/>
                </a:lnTo>
                <a:lnTo>
                  <a:pt x="0" y="1094232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670320" y="8600400"/>
            <a:ext cx="2048760" cy="46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">
              <a:lnSpc>
                <a:spcPct val="100000"/>
              </a:lnSpc>
              <a:spcBef>
                <a:spcPts val="99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69000"/>
              </a:lnSpc>
              <a:spcBef>
                <a:spcPts val="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d0d0d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2022-07-29T05:59:45Z</dcterms:created>
  <dc:creator/>
  <dc:description/>
  <dc:language>en-US</dc:language>
  <cp:lastModifiedBy/>
  <dcterms:modified xsi:type="dcterms:W3CDTF">2022-07-29T05:59:45Z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