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928B78B-0C86-482F-906A-30476F08398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839240" y="913680"/>
            <a:ext cx="409320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FFD0ADE-C51B-4B6B-822A-593B3C8036E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839240" y="913680"/>
            <a:ext cx="409320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EBE2C46-2068-4748-8C29-03FE14B9AE2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839240" y="913680"/>
            <a:ext cx="409320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74FE19-729C-4E7B-9562-F849546CBFC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839240" y="913680"/>
            <a:ext cx="409320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C9F8294-B1E8-4920-B61C-6BA7EB1E28A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839240" y="913680"/>
            <a:ext cx="409320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4201A59-F4F8-4EAB-BDED-CB0E3469F79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839240" y="913680"/>
            <a:ext cx="409320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D3E5334-9E15-4D8D-88D3-267B5E8019E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839240" y="913680"/>
            <a:ext cx="409320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ED9C65-0F00-4579-80B8-4A533F3E13D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839240" y="913680"/>
            <a:ext cx="4093200" cy="701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1EDDA5C-4572-40A7-9BFF-4B852D0C8BC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839240" y="913680"/>
            <a:ext cx="409320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32E3F07-65A5-4F2D-B3EE-67D983E67C8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839240" y="913680"/>
            <a:ext cx="409320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874FAF0-58F0-4F20-B9D6-EAD632B2A1A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839240" y="913680"/>
            <a:ext cx="409320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18873B9-A7A1-4418-BF6E-9FC340CE20B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839240" y="913680"/>
            <a:ext cx="409320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800" spc="-1" strike="noStrike">
                <a:latin typeface="Calibri"/>
              </a:rPr>
              <a:t>Click to edit the title text format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6BCF9C0-70EC-4EB6-BD55-63CE4FF920DC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839240" y="913680"/>
            <a:ext cx="409320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14040" indent="762120">
              <a:lnSpc>
                <a:spcPts val="5961"/>
              </a:lnSpc>
              <a:buNone/>
              <a:tabLst>
                <a:tab algn="l" pos="0"/>
              </a:tabLst>
            </a:pPr>
            <a:r>
              <a:rPr b="1" lang="en-US" sz="4800" spc="-12" strike="noStrike">
                <a:solidFill>
                  <a:srgbClr val="212a35"/>
                </a:solidFill>
                <a:latin typeface="Arial"/>
              </a:rPr>
              <a:t>Trabajos Universitarios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820240" y="2563920"/>
            <a:ext cx="2130840" cy="1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200" spc="-12" strike="noStrike">
                <a:solidFill>
                  <a:srgbClr val="212a35"/>
                </a:solidFill>
                <a:latin typeface="Calibri"/>
              </a:rPr>
              <a:t>https://</a:t>
            </a:r>
            <a:r>
              <a:rPr b="0" lang="en-US" sz="1200" spc="-12" strike="noStrike" u="sng">
                <a:solidFill>
                  <a:srgbClr val="212a35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4" name="object 4"/>
          <p:cNvSpPr/>
          <p:nvPr/>
        </p:nvSpPr>
        <p:spPr>
          <a:xfrm>
            <a:off x="5280840" y="8789400"/>
            <a:ext cx="2048760" cy="46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45720">
              <a:lnSpc>
                <a:spcPct val="100000"/>
              </a:lnSpc>
              <a:spcBef>
                <a:spcPts val="99"/>
              </a:spcBef>
              <a:buNone/>
              <a:tabLst>
                <a:tab algn="l" pos="2002320"/>
              </a:tabLst>
            </a:pPr>
            <a:r>
              <a:rPr b="0" lang="en-US" sz="1100" spc="-1" strike="noStrike">
                <a:solidFill>
                  <a:srgbClr val="212a35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 indent="33120">
              <a:lnSpc>
                <a:spcPct val="170000"/>
              </a:lnSpc>
              <a:spcBef>
                <a:spcPts val="6"/>
              </a:spcBef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212a35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12a35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12a35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2022-07-29T06:32:50Z</dcterms:created>
  <dc:creator/>
  <dc:description/>
  <dc:language>en-US</dc:language>
  <cp:lastModifiedBy/>
  <dcterms:modified xsi:type="dcterms:W3CDTF">2022-07-29T06:32:50Z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