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9443CA-6DA1-4ACF-A654-E918558CB32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D238E2-D99E-4FD0-B905-7796EB059D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D594AA-2CE9-4936-ACD4-D51B5DDD505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DED6D8-E86F-4B37-8EF3-00301C25F2D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0B5805-9FAA-4599-9459-4CA21D7EFB7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21DD10-5133-4A1B-AF68-9483D2DA3D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142DFC-02DB-4F65-972A-33FC47A1212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B03960-F7D7-4836-BC63-A74EFC9600E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46560" y="-49320"/>
            <a:ext cx="467856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2F2162-AA86-4017-AA40-F32BDCABC1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659B37-403B-4D85-A7AB-FD38652EE1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1D15B8-4BEC-456E-BA1E-3E006C76EF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74CF5E-B659-4680-844F-298C45A53D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777A299-5109-4025-898B-B0E55B847A4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46560" y="-49320"/>
            <a:ext cx="46785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96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Halloween</a:t>
            </a:r>
            <a:endParaRPr b="0" lang="en-US" sz="7200" spc="-1" strike="noStrike">
              <a:latin typeface="Calibri"/>
            </a:endParaRPr>
          </a:p>
          <a:p>
            <a:pPr marL="13212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2022-05-08T05:37:11Z</dcterms:created>
  <dc:creator/>
  <dc:description/>
  <dc:language>en-US</dc:language>
  <cp:lastModifiedBy/>
  <dcterms:modified xsi:type="dcterms:W3CDTF">2022-05-08T05:37:11Z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