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D37775-5C7A-4627-8846-C15E9722F2E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3A6D2F-967F-4612-A12B-C97701A2B0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04E498-79E0-4F4C-946C-40BE876DD6A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3CA913-0D87-4796-9104-C7FDBEBC266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FBCB27-4EEB-4EFF-8FE7-ACA234B3B9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1150FD-14C8-4DDC-A003-EC3098858B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579A9F-22BF-48E2-8A93-69E83442235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BA298A-DC33-4E4D-AB1A-0AC42FC47F2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86680" y="2450520"/>
            <a:ext cx="419904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DA9B1F-8E53-4DA2-AE25-071DE4753A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BD2B4-C970-4F0D-9E9E-5A9B7B2D62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5C05F8-430E-4E46-BA11-6EED319785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406A7F-6793-4E18-9A91-8E9804F186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40A8157-858F-4A49-8D99-474A99D683C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86680" y="2450520"/>
            <a:ext cx="41990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576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Manuales</a:t>
            </a:r>
            <a:endParaRPr b="0" lang="en-US" sz="7200" spc="-1" strike="noStrike">
              <a:latin typeface="Calibri"/>
            </a:endParaRPr>
          </a:p>
          <a:p>
            <a:pPr marL="576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74960" y="8152200"/>
            <a:ext cx="2048760" cy="46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69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2022-07-29T05:55:58Z</dcterms:created>
  <dc:creator/>
  <dc:description/>
  <dc:language>en-US</dc:language>
  <cp:lastModifiedBy/>
  <dcterms:modified xsi:type="dcterms:W3CDTF">2022-07-29T05:55:58Z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