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jpeg" ContentType="image/jpeg"/>
  <Override PartName="/ppt/media/image5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6.png" ContentType="image/pn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799B0E3-B94D-4ECC-AA6E-77EA35F8291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28E2C8A-C43B-46A9-AB0E-4548BE3B9E4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737A1D6-4780-4459-A435-78D330997E1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11BE264-D61E-4EB4-B109-4C83CF95B80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EBF4500-BA89-4732-B988-3399358C0CF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E27A330-A988-4A96-8EA5-BFC4E63B261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110AB3E-A850-408C-973B-F2F286D8946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594BFDE-3D35-4CC4-A61E-38B79EA4CDB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B47141B-8259-459F-9829-19B1BA9A9DB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48E83E1-4F69-46BF-B568-DF15415FD30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9C1E5F4-E5BD-4A2E-A8A6-989F6432468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D43CB5D-382E-4D67-8255-FAC94EF71D5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B8A0D87-F193-4096-ACD4-BCD3C234D991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object 2"/>
          <p:cNvGrpSpPr/>
          <p:nvPr/>
        </p:nvGrpSpPr>
        <p:grpSpPr>
          <a:xfrm>
            <a:off x="2880" y="0"/>
            <a:ext cx="7549560" cy="10673640"/>
            <a:chOff x="2880" y="0"/>
            <a:chExt cx="7549560" cy="10673640"/>
          </a:xfrm>
        </p:grpSpPr>
        <p:pic>
          <p:nvPicPr>
            <p:cNvPr id="40" name="object 3" descr=""/>
            <p:cNvPicPr/>
            <p:nvPr/>
          </p:nvPicPr>
          <p:blipFill>
            <a:blip r:embed="rId1"/>
            <a:stretch/>
          </p:blipFill>
          <p:spPr>
            <a:xfrm>
              <a:off x="2880" y="0"/>
              <a:ext cx="7549560" cy="106736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1" name="object 4"/>
            <p:cNvSpPr/>
            <p:nvPr/>
          </p:nvSpPr>
          <p:spPr>
            <a:xfrm>
              <a:off x="2880" y="905400"/>
              <a:ext cx="7549200" cy="9305640"/>
            </a:xfrm>
            <a:custGeom>
              <a:avLst/>
              <a:gdLst/>
              <a:ahLst/>
              <a:rect l="l" t="t" r="r" b="b"/>
              <a:pathLst>
                <a:path w="7549515" h="9305925">
                  <a:moveTo>
                    <a:pt x="0" y="7489698"/>
                  </a:moveTo>
                  <a:lnTo>
                    <a:pt x="0" y="7753731"/>
                  </a:lnTo>
                  <a:lnTo>
                    <a:pt x="111158" y="7875651"/>
                  </a:lnTo>
                  <a:lnTo>
                    <a:pt x="340461" y="8131556"/>
                  </a:lnTo>
                  <a:lnTo>
                    <a:pt x="454164" y="8261096"/>
                  </a:lnTo>
                  <a:lnTo>
                    <a:pt x="527850" y="8346185"/>
                  </a:lnTo>
                  <a:lnTo>
                    <a:pt x="666953" y="8509381"/>
                  </a:lnTo>
                  <a:lnTo>
                    <a:pt x="934364" y="8798229"/>
                  </a:lnTo>
                  <a:lnTo>
                    <a:pt x="1201153" y="9053474"/>
                  </a:lnTo>
                  <a:lnTo>
                    <a:pt x="1406906" y="9236341"/>
                  </a:lnTo>
                  <a:lnTo>
                    <a:pt x="1489583" y="9305544"/>
                  </a:lnTo>
                  <a:lnTo>
                    <a:pt x="1569593" y="9231261"/>
                  </a:lnTo>
                  <a:lnTo>
                    <a:pt x="1553083" y="9213481"/>
                  </a:lnTo>
                  <a:lnTo>
                    <a:pt x="1500378" y="9155696"/>
                  </a:lnTo>
                  <a:lnTo>
                    <a:pt x="1407541" y="9052839"/>
                  </a:lnTo>
                  <a:lnTo>
                    <a:pt x="1042352" y="8640140"/>
                  </a:lnTo>
                  <a:lnTo>
                    <a:pt x="909599" y="8494776"/>
                  </a:lnTo>
                  <a:lnTo>
                    <a:pt x="839089" y="8419211"/>
                  </a:lnTo>
                  <a:lnTo>
                    <a:pt x="802246" y="8381110"/>
                  </a:lnTo>
                  <a:lnTo>
                    <a:pt x="764768" y="8341106"/>
                  </a:lnTo>
                  <a:lnTo>
                    <a:pt x="725385" y="8300465"/>
                  </a:lnTo>
                  <a:lnTo>
                    <a:pt x="684098" y="8259190"/>
                  </a:lnTo>
                  <a:lnTo>
                    <a:pt x="642175" y="8216010"/>
                  </a:lnTo>
                  <a:lnTo>
                    <a:pt x="597712" y="8172196"/>
                  </a:lnTo>
                  <a:lnTo>
                    <a:pt x="315061" y="7876921"/>
                  </a:lnTo>
                  <a:lnTo>
                    <a:pt x="214058" y="7767701"/>
                  </a:lnTo>
                  <a:lnTo>
                    <a:pt x="477090" y="7767701"/>
                  </a:lnTo>
                  <a:lnTo>
                    <a:pt x="328396" y="7683246"/>
                  </a:lnTo>
                  <a:lnTo>
                    <a:pt x="0" y="7489698"/>
                  </a:lnTo>
                  <a:close/>
                  <a:moveTo>
                    <a:pt x="477090" y="7767701"/>
                  </a:moveTo>
                  <a:lnTo>
                    <a:pt x="214058" y="7767701"/>
                  </a:lnTo>
                  <a:lnTo>
                    <a:pt x="238201" y="7782306"/>
                  </a:lnTo>
                  <a:lnTo>
                    <a:pt x="681558" y="8055990"/>
                  </a:lnTo>
                  <a:lnTo>
                    <a:pt x="863866" y="8172196"/>
                  </a:lnTo>
                  <a:lnTo>
                    <a:pt x="1830577" y="8806484"/>
                  </a:lnTo>
                  <a:lnTo>
                    <a:pt x="1935479" y="8627440"/>
                  </a:lnTo>
                  <a:lnTo>
                    <a:pt x="1914525" y="8614740"/>
                  </a:lnTo>
                  <a:lnTo>
                    <a:pt x="1846452" y="8574735"/>
                  </a:lnTo>
                  <a:lnTo>
                    <a:pt x="1227823" y="8196326"/>
                  </a:lnTo>
                  <a:lnTo>
                    <a:pt x="1064577" y="8099171"/>
                  </a:lnTo>
                  <a:lnTo>
                    <a:pt x="978192" y="8049006"/>
                  </a:lnTo>
                  <a:lnTo>
                    <a:pt x="790816" y="7943596"/>
                  </a:lnTo>
                  <a:lnTo>
                    <a:pt x="687273" y="7887081"/>
                  </a:lnTo>
                  <a:lnTo>
                    <a:pt x="477090" y="7767701"/>
                  </a:lnTo>
                  <a:close/>
                  <a:moveTo>
                    <a:pt x="6259830" y="372745"/>
                  </a:moveTo>
                  <a:lnTo>
                    <a:pt x="6163945" y="487045"/>
                  </a:lnTo>
                  <a:lnTo>
                    <a:pt x="6174105" y="497204"/>
                  </a:lnTo>
                  <a:lnTo>
                    <a:pt x="6212205" y="529589"/>
                  </a:lnTo>
                  <a:lnTo>
                    <a:pt x="6290310" y="592327"/>
                  </a:lnTo>
                  <a:lnTo>
                    <a:pt x="6466840" y="727582"/>
                  </a:lnTo>
                  <a:lnTo>
                    <a:pt x="6585077" y="821562"/>
                  </a:lnTo>
                  <a:lnTo>
                    <a:pt x="6654292" y="878077"/>
                  </a:lnTo>
                  <a:lnTo>
                    <a:pt x="6728586" y="939673"/>
                  </a:lnTo>
                  <a:lnTo>
                    <a:pt x="6976363" y="1148587"/>
                  </a:lnTo>
                  <a:lnTo>
                    <a:pt x="7107808" y="1260982"/>
                  </a:lnTo>
                  <a:lnTo>
                    <a:pt x="7370191" y="1490218"/>
                  </a:lnTo>
                  <a:lnTo>
                    <a:pt x="7549260" y="1650873"/>
                  </a:lnTo>
                  <a:lnTo>
                    <a:pt x="7549260" y="1318132"/>
                  </a:lnTo>
                  <a:lnTo>
                    <a:pt x="7391781" y="1318132"/>
                  </a:lnTo>
                  <a:lnTo>
                    <a:pt x="7124954" y="1102868"/>
                  </a:lnTo>
                  <a:lnTo>
                    <a:pt x="6399530" y="492125"/>
                  </a:lnTo>
                  <a:lnTo>
                    <a:pt x="6259830" y="372745"/>
                  </a:lnTo>
                  <a:close/>
                  <a:moveTo>
                    <a:pt x="6402705" y="0"/>
                  </a:moveTo>
                  <a:lnTo>
                    <a:pt x="6278245" y="115570"/>
                  </a:lnTo>
                  <a:lnTo>
                    <a:pt x="6287135" y="126364"/>
                  </a:lnTo>
                  <a:lnTo>
                    <a:pt x="6320790" y="163829"/>
                  </a:lnTo>
                  <a:lnTo>
                    <a:pt x="6390005" y="235584"/>
                  </a:lnTo>
                  <a:lnTo>
                    <a:pt x="6525386" y="367664"/>
                  </a:lnTo>
                  <a:lnTo>
                    <a:pt x="6570472" y="412750"/>
                  </a:lnTo>
                  <a:lnTo>
                    <a:pt x="6680961" y="527684"/>
                  </a:lnTo>
                  <a:lnTo>
                    <a:pt x="6846697" y="705357"/>
                  </a:lnTo>
                  <a:lnTo>
                    <a:pt x="6994144" y="867282"/>
                  </a:lnTo>
                  <a:lnTo>
                    <a:pt x="7147179" y="1038732"/>
                  </a:lnTo>
                  <a:lnTo>
                    <a:pt x="7298944" y="1211452"/>
                  </a:lnTo>
                  <a:lnTo>
                    <a:pt x="7391781" y="1318132"/>
                  </a:lnTo>
                  <a:lnTo>
                    <a:pt x="7549260" y="1318132"/>
                  </a:lnTo>
                  <a:lnTo>
                    <a:pt x="7549260" y="1229868"/>
                  </a:lnTo>
                  <a:lnTo>
                    <a:pt x="7529576" y="1209548"/>
                  </a:lnTo>
                  <a:lnTo>
                    <a:pt x="7487031" y="1166368"/>
                  </a:lnTo>
                  <a:lnTo>
                    <a:pt x="7443216" y="1122552"/>
                  </a:lnTo>
                  <a:lnTo>
                    <a:pt x="7159879" y="827277"/>
                  </a:lnTo>
                  <a:lnTo>
                    <a:pt x="6815582" y="455295"/>
                  </a:lnTo>
                  <a:lnTo>
                    <a:pt x="6402705" y="0"/>
                  </a:lnTo>
                  <a:close/>
                </a:path>
              </a:pathLst>
            </a:custGeom>
            <a:solidFill>
              <a:srgbClr val="ffd14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42" name="object 5" descr=""/>
            <p:cNvPicPr/>
            <p:nvPr/>
          </p:nvPicPr>
          <p:blipFill>
            <a:blip r:embed="rId2"/>
            <a:stretch/>
          </p:blipFill>
          <p:spPr>
            <a:xfrm>
              <a:off x="268200" y="4648320"/>
              <a:ext cx="2069280" cy="20570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3" name="object 6" descr=""/>
            <p:cNvPicPr/>
            <p:nvPr/>
          </p:nvPicPr>
          <p:blipFill>
            <a:blip r:embed="rId3"/>
            <a:stretch/>
          </p:blipFill>
          <p:spPr>
            <a:xfrm>
              <a:off x="1411200" y="6108120"/>
              <a:ext cx="1051200" cy="10785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4" name="object 7" descr=""/>
            <p:cNvPicPr/>
            <p:nvPr/>
          </p:nvPicPr>
          <p:blipFill>
            <a:blip r:embed="rId4"/>
            <a:stretch/>
          </p:blipFill>
          <p:spPr>
            <a:xfrm>
              <a:off x="5422320" y="4550760"/>
              <a:ext cx="1453680" cy="14565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5" name="object 8" descr=""/>
            <p:cNvPicPr/>
            <p:nvPr/>
          </p:nvPicPr>
          <p:blipFill>
            <a:blip r:embed="rId5"/>
            <a:stretch/>
          </p:blipFill>
          <p:spPr>
            <a:xfrm>
              <a:off x="5257800" y="3377160"/>
              <a:ext cx="1715760" cy="17398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6" name="object 9" descr=""/>
            <p:cNvPicPr/>
            <p:nvPr/>
          </p:nvPicPr>
          <p:blipFill>
            <a:blip r:embed="rId6"/>
            <a:stretch/>
          </p:blipFill>
          <p:spPr>
            <a:xfrm>
              <a:off x="2750040" y="5064480"/>
              <a:ext cx="2969280" cy="2085840"/>
            </a:xfrm>
            <a:prstGeom prst="rect">
              <a:avLst/>
            </a:prstGeom>
            <a:ln w="0">
              <a:noFill/>
            </a:ln>
          </p:spPr>
        </p:pic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2022-07-29T05:29:55Z</dcterms:created>
  <dc:creator/>
  <dc:description/>
  <dc:language>en-US</dc:language>
  <cp:lastModifiedBy/>
  <dcterms:modified xsi:type="dcterms:W3CDTF">2022-07-29T05:29:55Z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